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A17F8-8E0C-4542-988B-DFECEFC700E8}" v="54" dt="2024-05-26T03:38:00.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心 青木" userId="934522b3004361a6" providerId="LiveId" clId="{A7CA17F8-8E0C-4542-988B-DFECEFC700E8}"/>
    <pc:docChg chg="undo custSel addSld delSld modSld sldOrd">
      <pc:chgData name="心 青木" userId="934522b3004361a6" providerId="LiveId" clId="{A7CA17F8-8E0C-4542-988B-DFECEFC700E8}" dt="2024-05-26T03:38:17.862" v="2057" actId="1076"/>
      <pc:docMkLst>
        <pc:docMk/>
      </pc:docMkLst>
      <pc:sldChg chg="modSp mod">
        <pc:chgData name="心 青木" userId="934522b3004361a6" providerId="LiveId" clId="{A7CA17F8-8E0C-4542-988B-DFECEFC700E8}" dt="2024-05-26T03:09:44.835" v="1582" actId="207"/>
        <pc:sldMkLst>
          <pc:docMk/>
          <pc:sldMk cId="3063667936" sldId="256"/>
        </pc:sldMkLst>
        <pc:spChg chg="mod">
          <ac:chgData name="心 青木" userId="934522b3004361a6" providerId="LiveId" clId="{A7CA17F8-8E0C-4542-988B-DFECEFC700E8}" dt="2024-05-26T03:09:44.835" v="1582" actId="207"/>
          <ac:spMkLst>
            <pc:docMk/>
            <pc:sldMk cId="3063667936" sldId="256"/>
            <ac:spMk id="3" creationId="{B27CA65F-0985-0EA6-AD78-F3E8DF7D8529}"/>
          </ac:spMkLst>
        </pc:spChg>
      </pc:sldChg>
      <pc:sldChg chg="addSp delSp modSp mod ord">
        <pc:chgData name="心 青木" userId="934522b3004361a6" providerId="LiveId" clId="{A7CA17F8-8E0C-4542-988B-DFECEFC700E8}" dt="2024-05-26T03:07:35.130" v="1568" actId="207"/>
        <pc:sldMkLst>
          <pc:docMk/>
          <pc:sldMk cId="223864719" sldId="257"/>
        </pc:sldMkLst>
        <pc:spChg chg="mod">
          <ac:chgData name="心 青木" userId="934522b3004361a6" providerId="LiveId" clId="{A7CA17F8-8E0C-4542-988B-DFECEFC700E8}" dt="2024-05-26T01:44:22.961" v="357"/>
          <ac:spMkLst>
            <pc:docMk/>
            <pc:sldMk cId="223864719" sldId="257"/>
            <ac:spMk id="2" creationId="{0B77D311-7CED-C2E7-BF66-C2E7951370B3}"/>
          </ac:spMkLst>
        </pc:spChg>
        <pc:spChg chg="mod">
          <ac:chgData name="心 青木" userId="934522b3004361a6" providerId="LiveId" clId="{A7CA17F8-8E0C-4542-988B-DFECEFC700E8}" dt="2024-05-26T03:07:35.130" v="1568" actId="207"/>
          <ac:spMkLst>
            <pc:docMk/>
            <pc:sldMk cId="223864719" sldId="257"/>
            <ac:spMk id="3" creationId="{6C1EA090-EB30-5BF5-F57A-BEDB34DE3FB8}"/>
          </ac:spMkLst>
        </pc:spChg>
        <pc:spChg chg="add mod">
          <ac:chgData name="心 青木" userId="934522b3004361a6" providerId="LiveId" clId="{A7CA17F8-8E0C-4542-988B-DFECEFC700E8}" dt="2024-05-26T01:54:17.907" v="493" actId="931"/>
          <ac:spMkLst>
            <pc:docMk/>
            <pc:sldMk cId="223864719" sldId="257"/>
            <ac:spMk id="36" creationId="{665D7B79-29C8-4167-2375-1ED98EEC1727}"/>
          </ac:spMkLst>
        </pc:spChg>
        <pc:picChg chg="add del mod">
          <ac:chgData name="心 青木" userId="934522b3004361a6" providerId="LiveId" clId="{A7CA17F8-8E0C-4542-988B-DFECEFC700E8}" dt="2024-05-26T01:53:09.298" v="492" actId="21"/>
          <ac:picMkLst>
            <pc:docMk/>
            <pc:sldMk cId="223864719" sldId="257"/>
            <ac:picMk id="33" creationId="{1C24B792-BB6A-D380-5BF4-F39789DBCD49}"/>
          </ac:picMkLst>
        </pc:picChg>
        <pc:picChg chg="add mod ord">
          <ac:chgData name="心 青木" userId="934522b3004361a6" providerId="LiveId" clId="{A7CA17F8-8E0C-4542-988B-DFECEFC700E8}" dt="2024-05-26T03:04:35.397" v="1553" actId="167"/>
          <ac:picMkLst>
            <pc:docMk/>
            <pc:sldMk cId="223864719" sldId="257"/>
            <ac:picMk id="35" creationId="{2E635676-68AC-6FF5-7764-8C00DFA726BC}"/>
          </ac:picMkLst>
        </pc:picChg>
        <pc:inkChg chg="add del">
          <ac:chgData name="心 青木" userId="934522b3004361a6" providerId="LiveId" clId="{A7CA17F8-8E0C-4542-988B-DFECEFC700E8}" dt="2024-05-26T01:33:40.650" v="5" actId="9405"/>
          <ac:inkMkLst>
            <pc:docMk/>
            <pc:sldMk cId="223864719" sldId="257"/>
            <ac:inkMk id="29" creationId="{FBB95B5B-F9E9-21F4-1BD7-873D2AF0950C}"/>
          </ac:inkMkLst>
        </pc:inkChg>
        <pc:inkChg chg="add">
          <ac:chgData name="心 青木" userId="934522b3004361a6" providerId="LiveId" clId="{A7CA17F8-8E0C-4542-988B-DFECEFC700E8}" dt="2024-05-26T01:33:41.720" v="6" actId="9405"/>
          <ac:inkMkLst>
            <pc:docMk/>
            <pc:sldMk cId="223864719" sldId="257"/>
            <ac:inkMk id="30" creationId="{59BDF330-D572-F3E3-9D4B-1DB30FAA94FA}"/>
          </ac:inkMkLst>
        </pc:inkChg>
        <pc:inkChg chg="add del">
          <ac:chgData name="心 青木" userId="934522b3004361a6" providerId="LiveId" clId="{A7CA17F8-8E0C-4542-988B-DFECEFC700E8}" dt="2024-05-26T01:33:51.137" v="8" actId="9405"/>
          <ac:inkMkLst>
            <pc:docMk/>
            <pc:sldMk cId="223864719" sldId="257"/>
            <ac:inkMk id="31" creationId="{C2D6F8DD-0F23-9861-87C2-6E25E423FDF3}"/>
          </ac:inkMkLst>
        </pc:inkChg>
      </pc:sldChg>
      <pc:sldChg chg="addSp delSp modSp mod modClrScheme chgLayout">
        <pc:chgData name="心 青木" userId="934522b3004361a6" providerId="LiveId" clId="{A7CA17F8-8E0C-4542-988B-DFECEFC700E8}" dt="2024-05-26T02:16:12.750" v="779" actId="1076"/>
        <pc:sldMkLst>
          <pc:docMk/>
          <pc:sldMk cId="2343114185" sldId="258"/>
        </pc:sldMkLst>
        <pc:spChg chg="del mod ord">
          <ac:chgData name="心 青木" userId="934522b3004361a6" providerId="LiveId" clId="{A7CA17F8-8E0C-4542-988B-DFECEFC700E8}" dt="2024-05-26T01:50:43.005" v="483" actId="700"/>
          <ac:spMkLst>
            <pc:docMk/>
            <pc:sldMk cId="2343114185" sldId="258"/>
            <ac:spMk id="2" creationId="{894AC560-71D9-A719-1DF9-E40D889B009C}"/>
          </ac:spMkLst>
        </pc:spChg>
        <pc:spChg chg="mod ord">
          <ac:chgData name="心 青木" userId="934522b3004361a6" providerId="LiveId" clId="{A7CA17F8-8E0C-4542-988B-DFECEFC700E8}" dt="2024-05-26T02:13:49.555" v="775" actId="20577"/>
          <ac:spMkLst>
            <pc:docMk/>
            <pc:sldMk cId="2343114185" sldId="258"/>
            <ac:spMk id="3" creationId="{BF36C513-C332-B452-AACF-1CB047B2FEC6}"/>
          </ac:spMkLst>
        </pc:spChg>
        <pc:spChg chg="add del mod ord">
          <ac:chgData name="心 青木" userId="934522b3004361a6" providerId="LiveId" clId="{A7CA17F8-8E0C-4542-988B-DFECEFC700E8}" dt="2024-05-26T01:50:48.923" v="484" actId="700"/>
          <ac:spMkLst>
            <pc:docMk/>
            <pc:sldMk cId="2343114185" sldId="258"/>
            <ac:spMk id="4" creationId="{B5731781-A9C7-7913-53DE-184368FB7089}"/>
          </ac:spMkLst>
        </pc:spChg>
        <pc:spChg chg="add del mod">
          <ac:chgData name="心 青木" userId="934522b3004361a6" providerId="LiveId" clId="{A7CA17F8-8E0C-4542-988B-DFECEFC700E8}" dt="2024-05-26T01:58:14.991" v="512" actId="21"/>
          <ac:spMkLst>
            <pc:docMk/>
            <pc:sldMk cId="2343114185" sldId="258"/>
            <ac:spMk id="7" creationId="{315CDF89-2E4B-BAEB-C49E-B2508F2B9D23}"/>
          </ac:spMkLst>
        </pc:spChg>
        <pc:spChg chg="add mod">
          <ac:chgData name="心 青木" userId="934522b3004361a6" providerId="LiveId" clId="{A7CA17F8-8E0C-4542-988B-DFECEFC700E8}" dt="2024-05-26T01:58:06.691" v="511" actId="931"/>
          <ac:spMkLst>
            <pc:docMk/>
            <pc:sldMk cId="2343114185" sldId="258"/>
            <ac:spMk id="10" creationId="{D738A048-96D6-D0C4-9ADE-E74F7417239D}"/>
          </ac:spMkLst>
        </pc:spChg>
        <pc:spChg chg="add mod">
          <ac:chgData name="心 青木" userId="934522b3004361a6" providerId="LiveId" clId="{A7CA17F8-8E0C-4542-988B-DFECEFC700E8}" dt="2024-05-26T01:58:06.691" v="511" actId="931"/>
          <ac:spMkLst>
            <pc:docMk/>
            <pc:sldMk cId="2343114185" sldId="258"/>
            <ac:spMk id="13" creationId="{11028CA1-CC97-CFBC-DEC0-6915A6EFB648}"/>
          </ac:spMkLst>
        </pc:spChg>
        <pc:spChg chg="add mod">
          <ac:chgData name="心 青木" userId="934522b3004361a6" providerId="LiveId" clId="{A7CA17F8-8E0C-4542-988B-DFECEFC700E8}" dt="2024-05-26T02:01:21.860" v="514" actId="931"/>
          <ac:spMkLst>
            <pc:docMk/>
            <pc:sldMk cId="2343114185" sldId="258"/>
            <ac:spMk id="16" creationId="{7D0DD0FB-5B5B-2879-760F-5AB6C6BEEFB9}"/>
          </ac:spMkLst>
        </pc:spChg>
        <pc:spChg chg="add del mod">
          <ac:chgData name="心 青木" userId="934522b3004361a6" providerId="LiveId" clId="{A7CA17F8-8E0C-4542-988B-DFECEFC700E8}" dt="2024-05-26T02:13:27.280" v="770" actId="21"/>
          <ac:spMkLst>
            <pc:docMk/>
            <pc:sldMk cId="2343114185" sldId="258"/>
            <ac:spMk id="23" creationId="{69F65FC6-63F3-D2B9-BE54-B7DDF82F9C1E}"/>
          </ac:spMkLst>
        </pc:spChg>
        <pc:picChg chg="add del mod">
          <ac:chgData name="心 青木" userId="934522b3004361a6" providerId="LiveId" clId="{A7CA17F8-8E0C-4542-988B-DFECEFC700E8}" dt="2024-05-26T01:58:14.991" v="512" actId="21"/>
          <ac:picMkLst>
            <pc:docMk/>
            <pc:sldMk cId="2343114185" sldId="258"/>
            <ac:picMk id="6" creationId="{8FD0705F-FE10-F839-B788-78E58645D4C5}"/>
          </ac:picMkLst>
        </pc:picChg>
        <pc:picChg chg="add mod">
          <ac:chgData name="心 青木" userId="934522b3004361a6" providerId="LiveId" clId="{A7CA17F8-8E0C-4542-988B-DFECEFC700E8}" dt="2024-05-26T01:58:05.904" v="510" actId="1076"/>
          <ac:picMkLst>
            <pc:docMk/>
            <pc:sldMk cId="2343114185" sldId="258"/>
            <ac:picMk id="9" creationId="{D884AC45-E17C-EB76-6163-94243A78C021}"/>
          </ac:picMkLst>
        </pc:picChg>
        <pc:picChg chg="add mod">
          <ac:chgData name="心 青木" userId="934522b3004361a6" providerId="LiveId" clId="{A7CA17F8-8E0C-4542-988B-DFECEFC700E8}" dt="2024-05-26T01:58:05.904" v="510" actId="1076"/>
          <ac:picMkLst>
            <pc:docMk/>
            <pc:sldMk cId="2343114185" sldId="258"/>
            <ac:picMk id="12" creationId="{90A7DA42-539A-C8E3-DA53-16C9E8BD2F2D}"/>
          </ac:picMkLst>
        </pc:picChg>
        <pc:picChg chg="add mod">
          <ac:chgData name="心 青木" userId="934522b3004361a6" providerId="LiveId" clId="{A7CA17F8-8E0C-4542-988B-DFECEFC700E8}" dt="2024-05-26T02:01:13.358" v="513" actId="931"/>
          <ac:picMkLst>
            <pc:docMk/>
            <pc:sldMk cId="2343114185" sldId="258"/>
            <ac:picMk id="15" creationId="{022D2F1F-73A0-C638-052A-CB43315FA0D0}"/>
          </ac:picMkLst>
        </pc:picChg>
        <pc:picChg chg="add mod">
          <ac:chgData name="心 青木" userId="934522b3004361a6" providerId="LiveId" clId="{A7CA17F8-8E0C-4542-988B-DFECEFC700E8}" dt="2024-05-26T02:01:13.358" v="513" actId="931"/>
          <ac:picMkLst>
            <pc:docMk/>
            <pc:sldMk cId="2343114185" sldId="258"/>
            <ac:picMk id="18" creationId="{74004C95-8B09-44F2-79CF-41433A82DF84}"/>
          </ac:picMkLst>
        </pc:picChg>
        <pc:picChg chg="add del mod">
          <ac:chgData name="心 青木" userId="934522b3004361a6" providerId="LiveId" clId="{A7CA17F8-8E0C-4542-988B-DFECEFC700E8}" dt="2024-05-26T02:13:14.288" v="768" actId="21"/>
          <ac:picMkLst>
            <pc:docMk/>
            <pc:sldMk cId="2343114185" sldId="258"/>
            <ac:picMk id="20" creationId="{1189F49D-A911-804C-DC67-472B237F110B}"/>
          </ac:picMkLst>
        </pc:picChg>
        <pc:picChg chg="add del mod">
          <ac:chgData name="心 青木" userId="934522b3004361a6" providerId="LiveId" clId="{A7CA17F8-8E0C-4542-988B-DFECEFC700E8}" dt="2024-05-26T02:13:27.280" v="770" actId="21"/>
          <ac:picMkLst>
            <pc:docMk/>
            <pc:sldMk cId="2343114185" sldId="258"/>
            <ac:picMk id="22" creationId="{446D0EF2-F5DB-6D27-198B-237193DCB311}"/>
          </ac:picMkLst>
        </pc:picChg>
        <pc:picChg chg="add mod">
          <ac:chgData name="心 青木" userId="934522b3004361a6" providerId="LiveId" clId="{A7CA17F8-8E0C-4542-988B-DFECEFC700E8}" dt="2024-05-26T02:16:12.750" v="779" actId="1076"/>
          <ac:picMkLst>
            <pc:docMk/>
            <pc:sldMk cId="2343114185" sldId="258"/>
            <ac:picMk id="24" creationId="{05FA8D4C-B012-9ADF-FA3F-0F11EFD19BE5}"/>
          </ac:picMkLst>
        </pc:picChg>
      </pc:sldChg>
      <pc:sldChg chg="addSp delSp modSp new mod ord">
        <pc:chgData name="心 青木" userId="934522b3004361a6" providerId="LiveId" clId="{A7CA17F8-8E0C-4542-988B-DFECEFC700E8}" dt="2024-05-26T03:07:13.901" v="1566" actId="207"/>
        <pc:sldMkLst>
          <pc:docMk/>
          <pc:sldMk cId="849958506" sldId="259"/>
        </pc:sldMkLst>
        <pc:spChg chg="mod">
          <ac:chgData name="心 青木" userId="934522b3004361a6" providerId="LiveId" clId="{A7CA17F8-8E0C-4542-988B-DFECEFC700E8}" dt="2024-05-26T02:18:03.371" v="797"/>
          <ac:spMkLst>
            <pc:docMk/>
            <pc:sldMk cId="849958506" sldId="259"/>
            <ac:spMk id="2" creationId="{8D04AFAB-47B3-C199-9A15-D71BAB16A1AA}"/>
          </ac:spMkLst>
        </pc:spChg>
        <pc:spChg chg="mod">
          <ac:chgData name="心 青木" userId="934522b3004361a6" providerId="LiveId" clId="{A7CA17F8-8E0C-4542-988B-DFECEFC700E8}" dt="2024-05-26T03:07:13.901" v="1566" actId="207"/>
          <ac:spMkLst>
            <pc:docMk/>
            <pc:sldMk cId="849958506" sldId="259"/>
            <ac:spMk id="3" creationId="{A9ADC5E1-65EC-BD71-FCDD-175C4CF8EC40}"/>
          </ac:spMkLst>
        </pc:spChg>
        <pc:spChg chg="add mod">
          <ac:chgData name="心 青木" userId="934522b3004361a6" providerId="LiveId" clId="{A7CA17F8-8E0C-4542-988B-DFECEFC700E8}" dt="2024-05-26T02:13:32.370" v="771"/>
          <ac:spMkLst>
            <pc:docMk/>
            <pc:sldMk cId="849958506" sldId="259"/>
            <ac:spMk id="6" creationId="{70DBE02A-6203-F874-93E8-C81B71612F0C}"/>
          </ac:spMkLst>
        </pc:spChg>
        <pc:spChg chg="add mod">
          <ac:chgData name="心 青木" userId="934522b3004361a6" providerId="LiveId" clId="{A7CA17F8-8E0C-4542-988B-DFECEFC700E8}" dt="2024-05-26T02:15:50.084" v="776"/>
          <ac:spMkLst>
            <pc:docMk/>
            <pc:sldMk cId="849958506" sldId="259"/>
            <ac:spMk id="8" creationId="{C69F186B-B209-FE83-2557-8B7EA794F1FD}"/>
          </ac:spMkLst>
        </pc:spChg>
        <pc:picChg chg="add del mod">
          <ac:chgData name="心 青木" userId="934522b3004361a6" providerId="LiveId" clId="{A7CA17F8-8E0C-4542-988B-DFECEFC700E8}" dt="2024-05-26T02:16:01.700" v="777" actId="21"/>
          <ac:picMkLst>
            <pc:docMk/>
            <pc:sldMk cId="849958506" sldId="259"/>
            <ac:picMk id="4" creationId="{791DB68B-9733-1E65-3D33-66E603416F4E}"/>
          </ac:picMkLst>
        </pc:picChg>
        <pc:picChg chg="add mod">
          <ac:chgData name="心 青木" userId="934522b3004361a6" providerId="LiveId" clId="{A7CA17F8-8E0C-4542-988B-DFECEFC700E8}" dt="2024-05-26T02:16:23.664" v="780" actId="1076"/>
          <ac:picMkLst>
            <pc:docMk/>
            <pc:sldMk cId="849958506" sldId="259"/>
            <ac:picMk id="5" creationId="{AA3C784A-8735-0768-A277-39F615E59234}"/>
          </ac:picMkLst>
        </pc:picChg>
        <pc:picChg chg="add mod">
          <ac:chgData name="心 青木" userId="934522b3004361a6" providerId="LiveId" clId="{A7CA17F8-8E0C-4542-988B-DFECEFC700E8}" dt="2024-05-26T02:15:50.084" v="776"/>
          <ac:picMkLst>
            <pc:docMk/>
            <pc:sldMk cId="849958506" sldId="259"/>
            <ac:picMk id="7" creationId="{50A22FBD-783D-050C-FE6A-7CB4730BF0A2}"/>
          </ac:picMkLst>
        </pc:picChg>
      </pc:sldChg>
      <pc:sldChg chg="addSp delSp modSp new mod">
        <pc:chgData name="心 青木" userId="934522b3004361a6" providerId="LiveId" clId="{A7CA17F8-8E0C-4542-988B-DFECEFC700E8}" dt="2024-05-26T03:07:22.057" v="1567" actId="207"/>
        <pc:sldMkLst>
          <pc:docMk/>
          <pc:sldMk cId="473308117" sldId="260"/>
        </pc:sldMkLst>
        <pc:spChg chg="mod">
          <ac:chgData name="心 青木" userId="934522b3004361a6" providerId="LiveId" clId="{A7CA17F8-8E0C-4542-988B-DFECEFC700E8}" dt="2024-05-26T02:27:36.554" v="1095" actId="1076"/>
          <ac:spMkLst>
            <pc:docMk/>
            <pc:sldMk cId="473308117" sldId="260"/>
            <ac:spMk id="2" creationId="{4BE1282E-ED0D-BB85-0FD6-ADF957159846}"/>
          </ac:spMkLst>
        </pc:spChg>
        <pc:spChg chg="mod">
          <ac:chgData name="心 青木" userId="934522b3004361a6" providerId="LiveId" clId="{A7CA17F8-8E0C-4542-988B-DFECEFC700E8}" dt="2024-05-26T03:07:22.057" v="1567" actId="207"/>
          <ac:spMkLst>
            <pc:docMk/>
            <pc:sldMk cId="473308117" sldId="260"/>
            <ac:spMk id="3" creationId="{6C0E774A-3B3C-6CE5-A55B-5EA633CAC8B9}"/>
          </ac:spMkLst>
        </pc:spChg>
        <pc:spChg chg="add del mod">
          <ac:chgData name="心 青木" userId="934522b3004361a6" providerId="LiveId" clId="{A7CA17F8-8E0C-4542-988B-DFECEFC700E8}" dt="2024-05-26T02:27:26.185" v="1093" actId="21"/>
          <ac:spMkLst>
            <pc:docMk/>
            <pc:sldMk cId="473308117" sldId="260"/>
            <ac:spMk id="6" creationId="{402454CB-C678-3398-1D85-D91BC222C9F3}"/>
          </ac:spMkLst>
        </pc:spChg>
        <pc:spChg chg="add del mod">
          <ac:chgData name="心 青木" userId="934522b3004361a6" providerId="LiveId" clId="{A7CA17F8-8E0C-4542-988B-DFECEFC700E8}" dt="2024-05-26T02:27:26.185" v="1093" actId="21"/>
          <ac:spMkLst>
            <pc:docMk/>
            <pc:sldMk cId="473308117" sldId="260"/>
            <ac:spMk id="9" creationId="{2EBB15EE-EC8F-8DDF-F24E-E3196F37AAE1}"/>
          </ac:spMkLst>
        </pc:spChg>
        <pc:spChg chg="add del mod">
          <ac:chgData name="心 青木" userId="934522b3004361a6" providerId="LiveId" clId="{A7CA17F8-8E0C-4542-988B-DFECEFC700E8}" dt="2024-05-26T03:05:39.065" v="1557" actId="478"/>
          <ac:spMkLst>
            <pc:docMk/>
            <pc:sldMk cId="473308117" sldId="260"/>
            <ac:spMk id="12" creationId="{0FAE48C7-26B1-DCB4-6EDD-BA8FEE21A314}"/>
          </ac:spMkLst>
        </pc:spChg>
        <pc:picChg chg="add del mod">
          <ac:chgData name="心 青木" userId="934522b3004361a6" providerId="LiveId" clId="{A7CA17F8-8E0C-4542-988B-DFECEFC700E8}" dt="2024-05-26T02:27:26.185" v="1093" actId="21"/>
          <ac:picMkLst>
            <pc:docMk/>
            <pc:sldMk cId="473308117" sldId="260"/>
            <ac:picMk id="5" creationId="{D3655B3B-65E8-FE9E-EF1D-E48C15338F6F}"/>
          </ac:picMkLst>
        </pc:picChg>
        <pc:picChg chg="add del mod">
          <ac:chgData name="心 青木" userId="934522b3004361a6" providerId="LiveId" clId="{A7CA17F8-8E0C-4542-988B-DFECEFC700E8}" dt="2024-05-26T02:27:26.185" v="1093" actId="21"/>
          <ac:picMkLst>
            <pc:docMk/>
            <pc:sldMk cId="473308117" sldId="260"/>
            <ac:picMk id="8" creationId="{2C2592C1-75DD-9C8F-B016-FB63DA354E72}"/>
          </ac:picMkLst>
        </pc:picChg>
        <pc:picChg chg="add mod">
          <ac:chgData name="心 青木" userId="934522b3004361a6" providerId="LiveId" clId="{A7CA17F8-8E0C-4542-988B-DFECEFC700E8}" dt="2024-05-26T03:05:56.405" v="1563" actId="1076"/>
          <ac:picMkLst>
            <pc:docMk/>
            <pc:sldMk cId="473308117" sldId="260"/>
            <ac:picMk id="11" creationId="{46AF8DAE-10E0-8D8B-4322-A6EE6B9252CF}"/>
          </ac:picMkLst>
        </pc:picChg>
        <pc:picChg chg="add mod">
          <ac:chgData name="心 青木" userId="934522b3004361a6" providerId="LiveId" clId="{A7CA17F8-8E0C-4542-988B-DFECEFC700E8}" dt="2024-05-26T03:05:53.270" v="1562" actId="1076"/>
          <ac:picMkLst>
            <pc:docMk/>
            <pc:sldMk cId="473308117" sldId="260"/>
            <ac:picMk id="14" creationId="{31D04F32-7339-C4FD-9A00-10BE5E937B14}"/>
          </ac:picMkLst>
        </pc:picChg>
      </pc:sldChg>
      <pc:sldChg chg="addSp delSp modSp new mod ord modClrScheme chgLayout">
        <pc:chgData name="心 青木" userId="934522b3004361a6" providerId="LiveId" clId="{A7CA17F8-8E0C-4542-988B-DFECEFC700E8}" dt="2024-05-26T03:12:46.897" v="1617"/>
        <pc:sldMkLst>
          <pc:docMk/>
          <pc:sldMk cId="4244544648" sldId="261"/>
        </pc:sldMkLst>
        <pc:spChg chg="del">
          <ac:chgData name="心 青木" userId="934522b3004361a6" providerId="LiveId" clId="{A7CA17F8-8E0C-4542-988B-DFECEFC700E8}" dt="2024-05-26T02:31:19.970" v="1110" actId="700"/>
          <ac:spMkLst>
            <pc:docMk/>
            <pc:sldMk cId="4244544648" sldId="261"/>
            <ac:spMk id="2" creationId="{B464B2E3-43CC-6DA1-2C14-E288336C873A}"/>
          </ac:spMkLst>
        </pc:spChg>
        <pc:spChg chg="del">
          <ac:chgData name="心 青木" userId="934522b3004361a6" providerId="LiveId" clId="{A7CA17F8-8E0C-4542-988B-DFECEFC700E8}" dt="2024-05-26T02:31:19.970" v="1110" actId="700"/>
          <ac:spMkLst>
            <pc:docMk/>
            <pc:sldMk cId="4244544648" sldId="261"/>
            <ac:spMk id="3" creationId="{393A68B7-C2A7-EFE7-993E-BE729694FEA8}"/>
          </ac:spMkLst>
        </pc:spChg>
        <pc:spChg chg="add mod">
          <ac:chgData name="心 青木" userId="934522b3004361a6" providerId="LiveId" clId="{A7CA17F8-8E0C-4542-988B-DFECEFC700E8}" dt="2024-05-26T02:51:50.856" v="1304" actId="255"/>
          <ac:spMkLst>
            <pc:docMk/>
            <pc:sldMk cId="4244544648" sldId="261"/>
            <ac:spMk id="4" creationId="{A3EE3ACB-D7C1-BDAE-B31B-0C2A2BC60BFF}"/>
          </ac:spMkLst>
        </pc:spChg>
        <pc:spChg chg="add mod">
          <ac:chgData name="心 青木" userId="934522b3004361a6" providerId="LiveId" clId="{A7CA17F8-8E0C-4542-988B-DFECEFC700E8}" dt="2024-05-26T02:51:39.801" v="1302" actId="13926"/>
          <ac:spMkLst>
            <pc:docMk/>
            <pc:sldMk cId="4244544648" sldId="261"/>
            <ac:spMk id="5" creationId="{F7A40425-5923-497D-BC29-6F3814CDFB0D}"/>
          </ac:spMkLst>
        </pc:spChg>
        <pc:spChg chg="add mod">
          <ac:chgData name="心 青木" userId="934522b3004361a6" providerId="LiveId" clId="{A7CA17F8-8E0C-4542-988B-DFECEFC700E8}" dt="2024-05-26T02:51:36.470" v="1300" actId="13926"/>
          <ac:spMkLst>
            <pc:docMk/>
            <pc:sldMk cId="4244544648" sldId="261"/>
            <ac:spMk id="6" creationId="{7C40E1A2-502B-C149-56D9-7436A453DF3E}"/>
          </ac:spMkLst>
        </pc:spChg>
        <pc:spChg chg="add mod">
          <ac:chgData name="心 青木" userId="934522b3004361a6" providerId="LiveId" clId="{A7CA17F8-8E0C-4542-988B-DFECEFC700E8}" dt="2024-05-26T02:50:43.933" v="1292" actId="255"/>
          <ac:spMkLst>
            <pc:docMk/>
            <pc:sldMk cId="4244544648" sldId="261"/>
            <ac:spMk id="7" creationId="{F84C0B7E-7A84-10D1-5C83-D28441FD1130}"/>
          </ac:spMkLst>
        </pc:spChg>
        <pc:spChg chg="add mod">
          <ac:chgData name="心 青木" userId="934522b3004361a6" providerId="LiveId" clId="{A7CA17F8-8E0C-4542-988B-DFECEFC700E8}" dt="2024-05-26T02:51:38.920" v="1301" actId="13926"/>
          <ac:spMkLst>
            <pc:docMk/>
            <pc:sldMk cId="4244544648" sldId="261"/>
            <ac:spMk id="8" creationId="{B8E88191-E814-E578-377D-0067A58A7445}"/>
          </ac:spMkLst>
        </pc:spChg>
        <pc:spChg chg="add mod">
          <ac:chgData name="心 青木" userId="934522b3004361a6" providerId="LiveId" clId="{A7CA17F8-8E0C-4542-988B-DFECEFC700E8}" dt="2024-05-26T02:53:09.177" v="1316" actId="20577"/>
          <ac:spMkLst>
            <pc:docMk/>
            <pc:sldMk cId="4244544648" sldId="261"/>
            <ac:spMk id="9" creationId="{E2FC8E96-5B69-244D-F280-1B37BD523E1E}"/>
          </ac:spMkLst>
        </pc:spChg>
        <pc:spChg chg="add mod">
          <ac:chgData name="心 青木" userId="934522b3004361a6" providerId="LiveId" clId="{A7CA17F8-8E0C-4542-988B-DFECEFC700E8}" dt="2024-05-26T03:10:29.299" v="1585" actId="207"/>
          <ac:spMkLst>
            <pc:docMk/>
            <pc:sldMk cId="4244544648" sldId="261"/>
            <ac:spMk id="10" creationId="{CA015123-EC3C-A8B0-1461-C90BB5FC580C}"/>
          </ac:spMkLst>
        </pc:spChg>
        <pc:spChg chg="add mod">
          <ac:chgData name="心 青木" userId="934522b3004361a6" providerId="LiveId" clId="{A7CA17F8-8E0C-4542-988B-DFECEFC700E8}" dt="2024-05-26T03:10:29.299" v="1585" actId="207"/>
          <ac:spMkLst>
            <pc:docMk/>
            <pc:sldMk cId="4244544648" sldId="261"/>
            <ac:spMk id="11" creationId="{782615D9-4F66-99BB-A3ED-CE18C06841F9}"/>
          </ac:spMkLst>
        </pc:spChg>
        <pc:spChg chg="add mod">
          <ac:chgData name="心 青木" userId="934522b3004361a6" providerId="LiveId" clId="{A7CA17F8-8E0C-4542-988B-DFECEFC700E8}" dt="2024-05-26T03:10:29.299" v="1585" actId="207"/>
          <ac:spMkLst>
            <pc:docMk/>
            <pc:sldMk cId="4244544648" sldId="261"/>
            <ac:spMk id="12" creationId="{4B616D2B-0500-FA0B-EA4D-0F36D656727A}"/>
          </ac:spMkLst>
        </pc:spChg>
        <pc:spChg chg="add mod">
          <ac:chgData name="心 青木" userId="934522b3004361a6" providerId="LiveId" clId="{A7CA17F8-8E0C-4542-988B-DFECEFC700E8}" dt="2024-05-26T03:10:29.299" v="1585" actId="207"/>
          <ac:spMkLst>
            <pc:docMk/>
            <pc:sldMk cId="4244544648" sldId="261"/>
            <ac:spMk id="13" creationId="{8CE25707-F29F-4C8E-E900-AF36F3E03511}"/>
          </ac:spMkLst>
        </pc:spChg>
        <pc:spChg chg="add mod">
          <ac:chgData name="心 青木" userId="934522b3004361a6" providerId="LiveId" clId="{A7CA17F8-8E0C-4542-988B-DFECEFC700E8}" dt="2024-05-26T03:10:29.299" v="1585" actId="207"/>
          <ac:spMkLst>
            <pc:docMk/>
            <pc:sldMk cId="4244544648" sldId="261"/>
            <ac:spMk id="27" creationId="{934EC30E-7EF8-D30C-0722-B9B6FDF0BD46}"/>
          </ac:spMkLst>
        </pc:spChg>
        <pc:spChg chg="add mod">
          <ac:chgData name="心 青木" userId="934522b3004361a6" providerId="LiveId" clId="{A7CA17F8-8E0C-4542-988B-DFECEFC700E8}" dt="2024-05-26T03:10:29.299" v="1585" actId="207"/>
          <ac:spMkLst>
            <pc:docMk/>
            <pc:sldMk cId="4244544648" sldId="261"/>
            <ac:spMk id="28" creationId="{FB9D7E0C-64A2-5124-3B2F-1770809013F2}"/>
          </ac:spMkLst>
        </pc:spChg>
        <pc:spChg chg="add mod">
          <ac:chgData name="心 青木" userId="934522b3004361a6" providerId="LiveId" clId="{A7CA17F8-8E0C-4542-988B-DFECEFC700E8}" dt="2024-05-26T03:10:29.299" v="1585" actId="207"/>
          <ac:spMkLst>
            <pc:docMk/>
            <pc:sldMk cId="4244544648" sldId="261"/>
            <ac:spMk id="29" creationId="{D05602C6-6DE0-5D1F-9ABF-998A329138D1}"/>
          </ac:spMkLst>
        </pc:spChg>
        <pc:spChg chg="add mod">
          <ac:chgData name="心 青木" userId="934522b3004361a6" providerId="LiveId" clId="{A7CA17F8-8E0C-4542-988B-DFECEFC700E8}" dt="2024-05-26T03:10:29.299" v="1585" actId="207"/>
          <ac:spMkLst>
            <pc:docMk/>
            <pc:sldMk cId="4244544648" sldId="261"/>
            <ac:spMk id="30" creationId="{3773F1E5-24ED-9DF9-2BA1-B098559F3D9F}"/>
          </ac:spMkLst>
        </pc:spChg>
        <pc:spChg chg="add mod">
          <ac:chgData name="心 青木" userId="934522b3004361a6" providerId="LiveId" clId="{A7CA17F8-8E0C-4542-988B-DFECEFC700E8}" dt="2024-05-26T03:10:29.299" v="1585" actId="207"/>
          <ac:spMkLst>
            <pc:docMk/>
            <pc:sldMk cId="4244544648" sldId="261"/>
            <ac:spMk id="31" creationId="{EC9961F2-128D-46F4-0329-434045170754}"/>
          </ac:spMkLst>
        </pc:spChg>
        <pc:cxnChg chg="add mod">
          <ac:chgData name="心 青木" userId="934522b3004361a6" providerId="LiveId" clId="{A7CA17F8-8E0C-4542-988B-DFECEFC700E8}" dt="2024-05-26T02:42:02.358" v="1185" actId="13822"/>
          <ac:cxnSpMkLst>
            <pc:docMk/>
            <pc:sldMk cId="4244544648" sldId="261"/>
            <ac:cxnSpMk id="15" creationId="{C7BF57A7-AE5F-801D-17E8-ACFF1ADF63FE}"/>
          </ac:cxnSpMkLst>
        </pc:cxnChg>
        <pc:cxnChg chg="add mod">
          <ac:chgData name="心 青木" userId="934522b3004361a6" providerId="LiveId" clId="{A7CA17F8-8E0C-4542-988B-DFECEFC700E8}" dt="2024-05-26T02:42:07.353" v="1186" actId="14100"/>
          <ac:cxnSpMkLst>
            <pc:docMk/>
            <pc:sldMk cId="4244544648" sldId="261"/>
            <ac:cxnSpMk id="22" creationId="{E564239B-6D71-3FD9-BB57-A307616B2705}"/>
          </ac:cxnSpMkLst>
        </pc:cxnChg>
        <pc:cxnChg chg="add mod">
          <ac:chgData name="心 青木" userId="934522b3004361a6" providerId="LiveId" clId="{A7CA17F8-8E0C-4542-988B-DFECEFC700E8}" dt="2024-05-26T02:49:51.794" v="1288" actId="13822"/>
          <ac:cxnSpMkLst>
            <pc:docMk/>
            <pc:sldMk cId="4244544648" sldId="261"/>
            <ac:cxnSpMk id="33" creationId="{705594D0-57EE-31EC-753F-585FA178F15E}"/>
          </ac:cxnSpMkLst>
        </pc:cxnChg>
        <pc:cxnChg chg="add del mod">
          <ac:chgData name="心 青木" userId="934522b3004361a6" providerId="LiveId" clId="{A7CA17F8-8E0C-4542-988B-DFECEFC700E8}" dt="2024-05-26T02:53:11.921" v="1317" actId="478"/>
          <ac:cxnSpMkLst>
            <pc:docMk/>
            <pc:sldMk cId="4244544648" sldId="261"/>
            <ac:cxnSpMk id="37" creationId="{DFB0125B-D6AD-BA1D-1EF2-5F1462B25B92}"/>
          </ac:cxnSpMkLst>
        </pc:cxnChg>
      </pc:sldChg>
      <pc:sldChg chg="addSp modSp new">
        <pc:chgData name="心 青木" userId="934522b3004361a6" providerId="LiveId" clId="{A7CA17F8-8E0C-4542-988B-DFECEFC700E8}" dt="2024-05-26T03:10:46.770" v="1588" actId="1076"/>
        <pc:sldMkLst>
          <pc:docMk/>
          <pc:sldMk cId="381516850" sldId="262"/>
        </pc:sldMkLst>
        <pc:picChg chg="add mod">
          <ac:chgData name="心 青木" userId="934522b3004361a6" providerId="LiveId" clId="{A7CA17F8-8E0C-4542-988B-DFECEFC700E8}" dt="2024-05-26T03:10:46.770" v="1588" actId="1076"/>
          <ac:picMkLst>
            <pc:docMk/>
            <pc:sldMk cId="381516850" sldId="262"/>
            <ac:picMk id="1026" creationId="{1A5B6C52-CEDF-04C1-0C47-2080AF4DFE21}"/>
          </ac:picMkLst>
        </pc:picChg>
      </pc:sldChg>
      <pc:sldChg chg="addSp modSp new mod modClrScheme chgLayout">
        <pc:chgData name="心 青木" userId="934522b3004361a6" providerId="LiveId" clId="{A7CA17F8-8E0C-4542-988B-DFECEFC700E8}" dt="2024-05-26T03:38:17.862" v="2057" actId="1076"/>
        <pc:sldMkLst>
          <pc:docMk/>
          <pc:sldMk cId="3778132420" sldId="263"/>
        </pc:sldMkLst>
        <pc:spChg chg="add mod">
          <ac:chgData name="心 青木" userId="934522b3004361a6" providerId="LiveId" clId="{A7CA17F8-8E0C-4542-988B-DFECEFC700E8}" dt="2024-05-26T03:11:57.624" v="1593" actId="767"/>
          <ac:spMkLst>
            <pc:docMk/>
            <pc:sldMk cId="3778132420" sldId="263"/>
            <ac:spMk id="2" creationId="{223B1ABC-32A0-DAA3-43FF-A5F8B314D8C5}"/>
          </ac:spMkLst>
        </pc:spChg>
        <pc:spChg chg="add mod ord">
          <ac:chgData name="心 青木" userId="934522b3004361a6" providerId="LiveId" clId="{A7CA17F8-8E0C-4542-988B-DFECEFC700E8}" dt="2024-05-26T03:27:29.938" v="1628" actId="255"/>
          <ac:spMkLst>
            <pc:docMk/>
            <pc:sldMk cId="3778132420" sldId="263"/>
            <ac:spMk id="3" creationId="{DED14BDE-AE58-1412-B649-DBF59F5D80FE}"/>
          </ac:spMkLst>
        </pc:spChg>
        <pc:spChg chg="add mod ord">
          <ac:chgData name="心 青木" userId="934522b3004361a6" providerId="LiveId" clId="{A7CA17F8-8E0C-4542-988B-DFECEFC700E8}" dt="2024-05-26T03:38:17.862" v="2057" actId="1076"/>
          <ac:spMkLst>
            <pc:docMk/>
            <pc:sldMk cId="3778132420" sldId="263"/>
            <ac:spMk id="4" creationId="{69CC7167-A3C2-4DD8-16D6-674DE35D0E9F}"/>
          </ac:spMkLst>
        </pc:spChg>
      </pc:sldChg>
      <pc:sldChg chg="new del">
        <pc:chgData name="心 青木" userId="934522b3004361a6" providerId="LiveId" clId="{A7CA17F8-8E0C-4542-988B-DFECEFC700E8}" dt="2024-05-26T03:11:20.172" v="1591" actId="2696"/>
        <pc:sldMkLst>
          <pc:docMk/>
          <pc:sldMk cId="1435956278" sldId="264"/>
        </pc:sldMkLst>
      </pc:sldChg>
      <pc:sldChg chg="addSp delSp modSp new mod modClrScheme chgLayout">
        <pc:chgData name="心 青木" userId="934522b3004361a6" providerId="LiveId" clId="{A7CA17F8-8E0C-4542-988B-DFECEFC700E8}" dt="2024-05-26T03:38:02.673" v="2056" actId="115"/>
        <pc:sldMkLst>
          <pc:docMk/>
          <pc:sldMk cId="3035138435" sldId="264"/>
        </pc:sldMkLst>
        <pc:spChg chg="del mod ord">
          <ac:chgData name="心 青木" userId="934522b3004361a6" providerId="LiveId" clId="{A7CA17F8-8E0C-4542-988B-DFECEFC700E8}" dt="2024-05-26T03:35:48.746" v="2018" actId="700"/>
          <ac:spMkLst>
            <pc:docMk/>
            <pc:sldMk cId="3035138435" sldId="264"/>
            <ac:spMk id="2" creationId="{8CEF0623-2BD9-602B-AC73-449214A5AF35}"/>
          </ac:spMkLst>
        </pc:spChg>
        <pc:spChg chg="del mod ord">
          <ac:chgData name="心 青木" userId="934522b3004361a6" providerId="LiveId" clId="{A7CA17F8-8E0C-4542-988B-DFECEFC700E8}" dt="2024-05-26T03:35:48.746" v="2018" actId="700"/>
          <ac:spMkLst>
            <pc:docMk/>
            <pc:sldMk cId="3035138435" sldId="264"/>
            <ac:spMk id="3" creationId="{28527CD2-577A-9464-25AB-7184437C7E9A}"/>
          </ac:spMkLst>
        </pc:spChg>
        <pc:spChg chg="add del mod ord">
          <ac:chgData name="心 青木" userId="934522b3004361a6" providerId="LiveId" clId="{A7CA17F8-8E0C-4542-988B-DFECEFC700E8}" dt="2024-05-26T03:37:04.499" v="2045" actId="700"/>
          <ac:spMkLst>
            <pc:docMk/>
            <pc:sldMk cId="3035138435" sldId="264"/>
            <ac:spMk id="4" creationId="{4BCF91F7-1662-105A-D378-FD1243F40FF0}"/>
          </ac:spMkLst>
        </pc:spChg>
        <pc:spChg chg="add del mod ord">
          <ac:chgData name="心 青木" userId="934522b3004361a6" providerId="LiveId" clId="{A7CA17F8-8E0C-4542-988B-DFECEFC700E8}" dt="2024-05-26T03:37:04.499" v="2045" actId="700"/>
          <ac:spMkLst>
            <pc:docMk/>
            <pc:sldMk cId="3035138435" sldId="264"/>
            <ac:spMk id="5" creationId="{119C1F68-9EF1-F0F4-874F-A46555C6F9AD}"/>
          </ac:spMkLst>
        </pc:spChg>
        <pc:spChg chg="add mod ord">
          <ac:chgData name="心 青木" userId="934522b3004361a6" providerId="LiveId" clId="{A7CA17F8-8E0C-4542-988B-DFECEFC700E8}" dt="2024-05-26T03:38:02.673" v="2056" actId="115"/>
          <ac:spMkLst>
            <pc:docMk/>
            <pc:sldMk cId="3035138435" sldId="264"/>
            <ac:spMk id="6" creationId="{7F5F6FB8-EB5B-0653-6B51-261F6E05DE8D}"/>
          </ac:spMkLst>
        </pc:spChg>
        <pc:spChg chg="add del">
          <ac:chgData name="心 青木" userId="934522b3004361a6" providerId="LiveId" clId="{A7CA17F8-8E0C-4542-988B-DFECEFC700E8}" dt="2024-05-26T03:37:43.633" v="2052" actId="22"/>
          <ac:spMkLst>
            <pc:docMk/>
            <pc:sldMk cId="3035138435" sldId="264"/>
            <ac:spMk id="8" creationId="{747D21A9-A976-FF41-B06B-9A06312521E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26T01:33:41.720"/>
    </inkml:context>
    <inkml:brush xml:id="br0">
      <inkml:brushProperty name="width" value="0.035" units="cm"/>
      <inkml:brushProperty name="height" value="0.035" units="cm"/>
    </inkml:brush>
  </inkml:definitions>
  <inkml:trace contextRef="#ctx0" brushRef="#br0">1 0 24575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308062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106627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FA9355-C556-42E3-86F8-0B917D6C242B}"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086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284810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FA9355-C556-42E3-86F8-0B917D6C242B}"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3937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4009247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1546600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316989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200027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348105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406075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187428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40246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144503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315871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5CE55A-A098-4C90-9948-F5A3252AEAF0}" type="datetimeFigureOut">
              <a:rPr kumimoji="1" lang="ja-JP" altLang="en-US" smtClean="0"/>
              <a:t>2024/5/26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419344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95CE55A-A098-4C90-9948-F5A3252AEAF0}" type="datetimeFigureOut">
              <a:rPr kumimoji="1" lang="ja-JP" altLang="en-US" smtClean="0"/>
              <a:t>2024/5/26</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FFA9355-C556-42E3-86F8-0B917D6C242B}" type="slidenum">
              <a:rPr kumimoji="1" lang="ja-JP" altLang="en-US" smtClean="0"/>
              <a:t>‹#›</a:t>
            </a:fld>
            <a:endParaRPr kumimoji="1" lang="ja-JP" altLang="en-US"/>
          </a:p>
        </p:txBody>
      </p:sp>
    </p:spTree>
    <p:extLst>
      <p:ext uri="{BB962C8B-B14F-4D97-AF65-F5344CB8AC3E}">
        <p14:creationId xmlns:p14="http://schemas.microsoft.com/office/powerpoint/2010/main" val="3830801240"/>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llustration.jp.net/study_girl0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2.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860581"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kimuchi583/10362097234/"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ankyou-home.jp/blog/office/searcharticle/article_185.html"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pxhere.com/en/photo/1242063"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3BBDF8-8350-5380-D7BF-5280B17FA87B}"/>
              </a:ext>
            </a:extLst>
          </p:cNvPr>
          <p:cNvSpPr>
            <a:spLocks noGrp="1"/>
          </p:cNvSpPr>
          <p:nvPr>
            <p:ph type="ctrTitle"/>
          </p:nvPr>
        </p:nvSpPr>
        <p:spPr/>
        <p:txBody>
          <a:bodyPr>
            <a:normAutofit/>
          </a:bodyPr>
          <a:lstStyle/>
          <a:p>
            <a:br>
              <a:rPr kumimoji="1" lang="en-US" altLang="ja-JP" sz="1600" dirty="0"/>
            </a:br>
            <a:br>
              <a:rPr kumimoji="1" lang="en-US" altLang="ja-JP" sz="1600" dirty="0"/>
            </a:br>
            <a:endParaRPr kumimoji="1" lang="ja-JP" altLang="en-US" sz="1600" dirty="0"/>
          </a:p>
        </p:txBody>
      </p:sp>
      <p:sp>
        <p:nvSpPr>
          <p:cNvPr id="3" name="字幕 2">
            <a:extLst>
              <a:ext uri="{FF2B5EF4-FFF2-40B4-BE49-F238E27FC236}">
                <a16:creationId xmlns:a16="http://schemas.microsoft.com/office/drawing/2014/main" id="{B27CA65F-0985-0EA6-AD78-F3E8DF7D8529}"/>
              </a:ext>
            </a:extLst>
          </p:cNvPr>
          <p:cNvSpPr>
            <a:spLocks noGrp="1"/>
          </p:cNvSpPr>
          <p:nvPr>
            <p:ph type="subTitle" idx="1"/>
          </p:nvPr>
        </p:nvSpPr>
        <p:spPr>
          <a:xfrm>
            <a:off x="566057" y="2208665"/>
            <a:ext cx="11625942" cy="2014991"/>
          </a:xfrm>
        </p:spPr>
        <p:txBody>
          <a:bodyPr>
            <a:normAutofit/>
          </a:bodyPr>
          <a:lstStyle/>
          <a:p>
            <a:r>
              <a:rPr kumimoji="1" lang="ja-JP" altLang="en-US" sz="5400" dirty="0"/>
              <a:t>　　　　　</a:t>
            </a:r>
            <a:r>
              <a:rPr kumimoji="1" lang="ja-JP" altLang="en-US" sz="5400" dirty="0">
                <a:solidFill>
                  <a:schemeClr val="tx1"/>
                </a:solidFill>
              </a:rPr>
              <a:t>公益カフェ　</a:t>
            </a:r>
            <a:endParaRPr kumimoji="1" lang="en-US" altLang="ja-JP" sz="5400" dirty="0">
              <a:solidFill>
                <a:schemeClr val="tx1"/>
              </a:solidFill>
            </a:endParaRPr>
          </a:p>
          <a:p>
            <a:r>
              <a:rPr lang="ja-JP" altLang="en-US" sz="5400" dirty="0">
                <a:solidFill>
                  <a:schemeClr val="tx1"/>
                </a:solidFill>
              </a:rPr>
              <a:t>　　～カフェ空間でモチベ</a:t>
            </a:r>
            <a:r>
              <a:rPr lang="en-US" altLang="ja-JP" sz="5400" dirty="0">
                <a:solidFill>
                  <a:schemeClr val="tx1"/>
                </a:solidFill>
              </a:rPr>
              <a:t>UP</a:t>
            </a:r>
            <a:r>
              <a:rPr lang="ja-JP" altLang="en-US" sz="5400" dirty="0">
                <a:solidFill>
                  <a:schemeClr val="tx1"/>
                </a:solidFill>
              </a:rPr>
              <a:t>～</a:t>
            </a:r>
            <a:r>
              <a:rPr kumimoji="1" lang="ja-JP" altLang="en-US" sz="5400" dirty="0">
                <a:solidFill>
                  <a:schemeClr val="tx1"/>
                </a:solidFill>
              </a:rPr>
              <a:t>　</a:t>
            </a:r>
            <a:r>
              <a:rPr kumimoji="1" lang="ja-JP" altLang="en-US" sz="5400" dirty="0"/>
              <a:t>　　</a:t>
            </a:r>
          </a:p>
        </p:txBody>
      </p:sp>
      <p:sp>
        <p:nvSpPr>
          <p:cNvPr id="7" name="テキスト ボックス 6">
            <a:extLst>
              <a:ext uri="{FF2B5EF4-FFF2-40B4-BE49-F238E27FC236}">
                <a16:creationId xmlns:a16="http://schemas.microsoft.com/office/drawing/2014/main" id="{2F675DFC-6E28-1449-2D57-C248126C45B0}"/>
              </a:ext>
            </a:extLst>
          </p:cNvPr>
          <p:cNvSpPr txBox="1"/>
          <p:nvPr/>
        </p:nvSpPr>
        <p:spPr>
          <a:xfrm>
            <a:off x="-1" y="87086"/>
            <a:ext cx="8860971" cy="461665"/>
          </a:xfrm>
          <a:prstGeom prst="rect">
            <a:avLst/>
          </a:prstGeom>
          <a:noFill/>
        </p:spPr>
        <p:txBody>
          <a:bodyPr wrap="square">
            <a:spAutoFit/>
          </a:bodyPr>
          <a:lstStyle/>
          <a:p>
            <a:r>
              <a:rPr kumimoji="1" lang="ja-JP" altLang="en-US" sz="2400" dirty="0"/>
              <a:t>　チーム名　</a:t>
            </a:r>
            <a:r>
              <a:rPr kumimoji="1" lang="en-US" altLang="ja-JP" sz="2400" dirty="0"/>
              <a:t>A </a:t>
            </a:r>
            <a:r>
              <a:rPr kumimoji="1" lang="ja-JP" altLang="en-US" sz="2400" dirty="0"/>
              <a:t>　青木心　会田理久哉　相田ひより　</a:t>
            </a:r>
            <a:r>
              <a:rPr kumimoji="1" lang="en-US" altLang="ja-JP" sz="2400" dirty="0"/>
              <a:t> </a:t>
            </a:r>
            <a:r>
              <a:rPr kumimoji="1" lang="ja-JP" altLang="en-US" sz="2400" dirty="0"/>
              <a:t>赤間園歌　</a:t>
            </a:r>
            <a:endParaRPr lang="ja-JP" altLang="en-US" sz="2400" dirty="0"/>
          </a:p>
        </p:txBody>
      </p:sp>
    </p:spTree>
    <p:extLst>
      <p:ext uri="{BB962C8B-B14F-4D97-AF65-F5344CB8AC3E}">
        <p14:creationId xmlns:p14="http://schemas.microsoft.com/office/powerpoint/2010/main" val="306366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2E635676-68AC-6FF5-7764-8C00DFA726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79330" y="3053722"/>
            <a:ext cx="2857500" cy="2857500"/>
          </a:xfrm>
          <a:prstGeom prst="rect">
            <a:avLst/>
          </a:prstGeom>
        </p:spPr>
      </p:pic>
      <p:sp>
        <p:nvSpPr>
          <p:cNvPr id="2" name="タイトル 1">
            <a:extLst>
              <a:ext uri="{FF2B5EF4-FFF2-40B4-BE49-F238E27FC236}">
                <a16:creationId xmlns:a16="http://schemas.microsoft.com/office/drawing/2014/main" id="{0B77D311-7CED-C2E7-BF66-C2E7951370B3}"/>
              </a:ext>
            </a:extLst>
          </p:cNvPr>
          <p:cNvSpPr>
            <a:spLocks noGrp="1"/>
          </p:cNvSpPr>
          <p:nvPr>
            <p:ph type="title"/>
          </p:nvPr>
        </p:nvSpPr>
        <p:spPr/>
        <p:txBody>
          <a:bodyPr>
            <a:normAutofit/>
          </a:bodyPr>
          <a:lstStyle/>
          <a:p>
            <a:r>
              <a:rPr kumimoji="1" lang="ja-JP" altLang="en-US" sz="4800" dirty="0">
                <a:effectLst>
                  <a:outerShdw blurRad="38100" dist="38100" dir="2700000" algn="tl">
                    <a:srgbClr val="000000">
                      <a:alpha val="43137"/>
                    </a:srgbClr>
                  </a:outerShdw>
                </a:effectLst>
              </a:rPr>
              <a:t>現状</a:t>
            </a:r>
          </a:p>
        </p:txBody>
      </p:sp>
      <p:sp>
        <p:nvSpPr>
          <p:cNvPr id="3" name="コンテンツ プレースホルダー 2">
            <a:extLst>
              <a:ext uri="{FF2B5EF4-FFF2-40B4-BE49-F238E27FC236}">
                <a16:creationId xmlns:a16="http://schemas.microsoft.com/office/drawing/2014/main" id="{6C1EA090-EB30-5BF5-F57A-BEDB34DE3FB8}"/>
              </a:ext>
            </a:extLst>
          </p:cNvPr>
          <p:cNvSpPr>
            <a:spLocks noGrp="1"/>
          </p:cNvSpPr>
          <p:nvPr>
            <p:ph idx="1"/>
          </p:nvPr>
        </p:nvSpPr>
        <p:spPr>
          <a:xfrm>
            <a:off x="1894114" y="1621971"/>
            <a:ext cx="9610498" cy="4289251"/>
          </a:xfrm>
        </p:spPr>
        <p:txBody>
          <a:bodyPr/>
          <a:lstStyle/>
          <a:p>
            <a:r>
              <a:rPr lang="ja-JP" altLang="en-US" sz="3600" i="1" u="sng" dirty="0">
                <a:solidFill>
                  <a:schemeClr val="tx1">
                    <a:lumMod val="95000"/>
                    <a:lumOff val="5000"/>
                  </a:schemeClr>
                </a:solidFill>
                <a:effectLst>
                  <a:outerShdw blurRad="38100" dist="38100" dir="2700000" algn="tl">
                    <a:srgbClr val="000000">
                      <a:alpha val="43137"/>
                    </a:srgbClr>
                  </a:outerShdw>
                </a:effectLst>
              </a:rPr>
              <a:t>ユーザーのニーズ</a:t>
            </a:r>
            <a:endParaRPr lang="en-US" altLang="ja-JP" sz="3600" i="1" u="sng" dirty="0">
              <a:solidFill>
                <a:schemeClr val="tx1">
                  <a:lumMod val="95000"/>
                  <a:lumOff val="5000"/>
                </a:schemeClr>
              </a:solidFill>
              <a:effectLst>
                <a:outerShdw blurRad="38100" dist="38100" dir="2700000" algn="tl">
                  <a:srgbClr val="000000">
                    <a:alpha val="43137"/>
                  </a:srgbClr>
                </a:outerShdw>
              </a:effectLst>
            </a:endParaRPr>
          </a:p>
          <a:p>
            <a:r>
              <a:rPr lang="ja-JP" altLang="en-US" sz="2400" dirty="0">
                <a:solidFill>
                  <a:schemeClr val="tx1">
                    <a:lumMod val="95000"/>
                    <a:lumOff val="5000"/>
                  </a:schemeClr>
                </a:solidFill>
              </a:rPr>
              <a:t>人の出入りがあると集中できないが、</a:t>
            </a:r>
            <a:r>
              <a:rPr lang="ja-JP" altLang="en-US" sz="2400" dirty="0">
                <a:solidFill>
                  <a:schemeClr val="tx1">
                    <a:lumMod val="95000"/>
                    <a:lumOff val="5000"/>
                  </a:schemeClr>
                </a:solidFill>
                <a:highlight>
                  <a:srgbClr val="00FFFF"/>
                </a:highlight>
              </a:rPr>
              <a:t>うるさすぎず、静かな場所</a:t>
            </a:r>
            <a:r>
              <a:rPr lang="ja-JP" altLang="en-US" sz="2400" dirty="0">
                <a:solidFill>
                  <a:schemeClr val="tx1">
                    <a:lumMod val="95000"/>
                    <a:lumOff val="5000"/>
                  </a:schemeClr>
                </a:solidFill>
              </a:rPr>
              <a:t>で勉強したい。</a:t>
            </a:r>
            <a:endParaRPr kumimoji="1" lang="en-US" altLang="ja-JP" sz="2400" u="sng" dirty="0">
              <a:solidFill>
                <a:schemeClr val="tx1"/>
              </a:solidFill>
              <a:effectLst>
                <a:outerShdw blurRad="38100" dist="38100" dir="2700000" algn="tl">
                  <a:srgbClr val="000000">
                    <a:alpha val="43137"/>
                  </a:srgbClr>
                </a:outerShdw>
              </a:effectLst>
            </a:endParaRPr>
          </a:p>
          <a:p>
            <a:endParaRPr lang="en-US" altLang="ja-JP" sz="3200" u="sng" dirty="0">
              <a:solidFill>
                <a:schemeClr val="tx1"/>
              </a:solidFill>
              <a:effectLst>
                <a:outerShdw blurRad="38100" dist="38100" dir="2700000" algn="tl">
                  <a:srgbClr val="000000">
                    <a:alpha val="43137"/>
                  </a:srgbClr>
                </a:outerShdw>
              </a:effectLst>
            </a:endParaRPr>
          </a:p>
          <a:p>
            <a:r>
              <a:rPr kumimoji="1" lang="ja-JP" altLang="en-US" sz="3200" u="sng" dirty="0">
                <a:solidFill>
                  <a:schemeClr val="tx1"/>
                </a:solidFill>
                <a:effectLst>
                  <a:outerShdw blurRad="38100" dist="38100" dir="2700000" algn="tl">
                    <a:srgbClr val="000000">
                      <a:alpha val="43137"/>
                    </a:srgbClr>
                  </a:outerShdw>
                </a:effectLst>
              </a:rPr>
              <a:t>潜在的二ーズ</a:t>
            </a:r>
            <a:endParaRPr kumimoji="1" lang="en-US" altLang="ja-JP" sz="3200" u="sng" dirty="0">
              <a:solidFill>
                <a:schemeClr val="tx1"/>
              </a:solidFill>
              <a:effectLst>
                <a:outerShdw blurRad="38100" dist="38100" dir="2700000" algn="tl">
                  <a:srgbClr val="000000">
                    <a:alpha val="43137"/>
                  </a:srgbClr>
                </a:outerShdw>
              </a:effectLst>
            </a:endParaRPr>
          </a:p>
          <a:p>
            <a:r>
              <a:rPr lang="ja-JP" altLang="en-US" sz="2400" dirty="0">
                <a:solidFill>
                  <a:schemeClr val="tx1"/>
                </a:solidFill>
              </a:rPr>
              <a:t>カフェのような場所で、</a:t>
            </a:r>
            <a:r>
              <a:rPr lang="ja-JP" altLang="en-US" sz="2400" dirty="0">
                <a:solidFill>
                  <a:schemeClr val="tx1"/>
                </a:solidFill>
                <a:highlight>
                  <a:srgbClr val="00FFFF"/>
                </a:highlight>
              </a:rPr>
              <a:t>周りからモチベーションを得ながら</a:t>
            </a:r>
            <a:r>
              <a:rPr lang="ja-JP" altLang="en-US" sz="2400" dirty="0">
                <a:solidFill>
                  <a:schemeClr val="tx1"/>
                </a:solidFill>
              </a:rPr>
              <a:t>勉強したい。</a:t>
            </a:r>
            <a:endParaRPr lang="en-US" altLang="ja-JP" sz="2400" dirty="0">
              <a:solidFill>
                <a:schemeClr val="tx1"/>
              </a:solidFill>
            </a:endParaRPr>
          </a:p>
          <a:p>
            <a:endParaRPr lang="en-US" altLang="ja-JP" sz="2400" dirty="0">
              <a:solidFill>
                <a:schemeClr val="tx1">
                  <a:lumMod val="95000"/>
                  <a:lumOff val="5000"/>
                </a:schemeClr>
              </a:solidFill>
            </a:endParaRPr>
          </a:p>
          <a:p>
            <a:endParaRPr kumimoji="1" lang="en-US" altLang="ja-JP" dirty="0"/>
          </a:p>
          <a:p>
            <a:endParaRPr kumimoji="1" lang="ja-JP" altLang="en-US" dirty="0"/>
          </a:p>
        </p:txBody>
      </p:sp>
      <mc:AlternateContent xmlns:mc="http://schemas.openxmlformats.org/markup-compatibility/2006">
        <mc:Choice xmlns:p14="http://schemas.microsoft.com/office/powerpoint/2010/main" Requires="p14">
          <p:contentPart p14:bwMode="auto" r:id="rId4">
            <p14:nvContentPartPr>
              <p14:cNvPr id="30" name="インク 29">
                <a:extLst>
                  <a:ext uri="{FF2B5EF4-FFF2-40B4-BE49-F238E27FC236}">
                    <a16:creationId xmlns:a16="http://schemas.microsoft.com/office/drawing/2014/main" id="{59BDF330-D572-F3E3-9D4B-1DB30FAA94FA}"/>
                  </a:ext>
                </a:extLst>
              </p14:cNvPr>
              <p14:cNvContentPartPr/>
              <p14:nvPr/>
            </p14:nvContentPartPr>
            <p14:xfrm>
              <a:off x="-1480817" y="1142966"/>
              <a:ext cx="360" cy="360"/>
            </p14:xfrm>
          </p:contentPart>
        </mc:Choice>
        <mc:Fallback>
          <p:pic>
            <p:nvPicPr>
              <p:cNvPr id="30" name="インク 29">
                <a:extLst>
                  <a:ext uri="{FF2B5EF4-FFF2-40B4-BE49-F238E27FC236}">
                    <a16:creationId xmlns:a16="http://schemas.microsoft.com/office/drawing/2014/main" id="{59BDF330-D572-F3E3-9D4B-1DB30FAA94FA}"/>
                  </a:ext>
                </a:extLst>
              </p:cNvPr>
              <p:cNvPicPr/>
              <p:nvPr/>
            </p:nvPicPr>
            <p:blipFill>
              <a:blip r:embed="rId5"/>
              <a:stretch>
                <a:fillRect/>
              </a:stretch>
            </p:blipFill>
            <p:spPr>
              <a:xfrm>
                <a:off x="-1486937" y="1136846"/>
                <a:ext cx="12600" cy="12600"/>
              </a:xfrm>
              <a:prstGeom prst="rect">
                <a:avLst/>
              </a:prstGeom>
            </p:spPr>
          </p:pic>
        </mc:Fallback>
      </mc:AlternateContent>
      <p:sp>
        <p:nvSpPr>
          <p:cNvPr id="36" name="テキスト ボックス 35">
            <a:extLst>
              <a:ext uri="{FF2B5EF4-FFF2-40B4-BE49-F238E27FC236}">
                <a16:creationId xmlns:a16="http://schemas.microsoft.com/office/drawing/2014/main" id="{665D7B79-29C8-4167-2375-1ED98EEC1727}"/>
              </a:ext>
            </a:extLst>
          </p:cNvPr>
          <p:cNvSpPr txBox="1"/>
          <p:nvPr/>
        </p:nvSpPr>
        <p:spPr>
          <a:xfrm>
            <a:off x="3238500" y="6286500"/>
            <a:ext cx="5715000" cy="230832"/>
          </a:xfrm>
          <a:prstGeom prst="rect">
            <a:avLst/>
          </a:prstGeom>
          <a:noFill/>
        </p:spPr>
        <p:txBody>
          <a:bodyPr wrap="square" rtlCol="0">
            <a:spAutoFit/>
          </a:bodyPr>
          <a:lstStyle/>
          <a:p>
            <a:r>
              <a:rPr lang="ja-JP" altLang="en-US" sz="900">
                <a:hlinkClick r:id="rId3" tooltip="https://illustration.jp.net/study_girl01/"/>
              </a:rPr>
              <a:t>この写真</a:t>
            </a:r>
            <a:r>
              <a:rPr lang="ja-JP" altLang="en-US" sz="900"/>
              <a:t> の作成者 不明な作成者 は </a:t>
            </a:r>
            <a:r>
              <a:rPr lang="ja-JP" altLang="en-US" sz="900">
                <a:hlinkClick r:id="rId6" tooltip="https://creativecommons.org/licenses/by-sa/3.0/"/>
              </a:rPr>
              <a:t>CC BY-SA</a:t>
            </a:r>
            <a:r>
              <a:rPr lang="ja-JP" altLang="en-US" sz="900"/>
              <a:t> のライセンスを許諾されています</a:t>
            </a:r>
          </a:p>
        </p:txBody>
      </p:sp>
    </p:spTree>
    <p:extLst>
      <p:ext uri="{BB962C8B-B14F-4D97-AF65-F5344CB8AC3E}">
        <p14:creationId xmlns:p14="http://schemas.microsoft.com/office/powerpoint/2010/main" val="22386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F36C513-C332-B452-AACF-1CB047B2FEC6}"/>
              </a:ext>
            </a:extLst>
          </p:cNvPr>
          <p:cNvSpPr>
            <a:spLocks noGrp="1"/>
          </p:cNvSpPr>
          <p:nvPr>
            <p:ph idx="4294967295"/>
          </p:nvPr>
        </p:nvSpPr>
        <p:spPr>
          <a:xfrm>
            <a:off x="1698171" y="1426029"/>
            <a:ext cx="10493829" cy="4485821"/>
          </a:xfrm>
        </p:spPr>
        <p:txBody>
          <a:bodyPr/>
          <a:lstStyle/>
          <a:p>
            <a:r>
              <a:rPr lang="ja-JP" altLang="en-US" sz="3200" u="sng" dirty="0">
                <a:solidFill>
                  <a:schemeClr val="tx1">
                    <a:lumMod val="95000"/>
                    <a:lumOff val="5000"/>
                  </a:schemeClr>
                </a:solidFill>
                <a:effectLst>
                  <a:outerShdw blurRad="38100" dist="38100" dir="2700000" algn="tl">
                    <a:srgbClr val="000000">
                      <a:alpha val="43137"/>
                    </a:srgbClr>
                  </a:outerShdw>
                </a:effectLst>
              </a:rPr>
              <a:t>課題定義</a:t>
            </a:r>
            <a:endParaRPr lang="en-US" altLang="ja-JP" sz="3200" u="sng" dirty="0">
              <a:solidFill>
                <a:schemeClr val="tx1">
                  <a:lumMod val="95000"/>
                  <a:lumOff val="5000"/>
                </a:schemeClr>
              </a:solidFill>
              <a:effectLst>
                <a:outerShdw blurRad="38100" dist="38100" dir="2700000" algn="tl">
                  <a:srgbClr val="000000">
                    <a:alpha val="43137"/>
                  </a:srgbClr>
                </a:outerShdw>
              </a:effectLst>
            </a:endParaRPr>
          </a:p>
          <a:p>
            <a:r>
              <a:rPr kumimoji="1" lang="ja-JP" altLang="en-US" sz="2400" dirty="0">
                <a:solidFill>
                  <a:schemeClr val="tx1"/>
                </a:solidFill>
                <a:highlight>
                  <a:srgbClr val="00FFFF"/>
                </a:highlight>
              </a:rPr>
              <a:t>カフェのような空間</a:t>
            </a:r>
            <a:r>
              <a:rPr kumimoji="1" lang="ja-JP" altLang="en-US" sz="2400" dirty="0">
                <a:solidFill>
                  <a:schemeClr val="tx1"/>
                </a:solidFill>
              </a:rPr>
              <a:t>で周りからもモチベーション</a:t>
            </a:r>
            <a:r>
              <a:rPr lang="ja-JP" altLang="en-US" sz="2400" dirty="0">
                <a:solidFill>
                  <a:schemeClr val="tx1"/>
                </a:solidFill>
              </a:rPr>
              <a:t>を得ながら勉強できる空間をつくる</a:t>
            </a:r>
            <a:r>
              <a:rPr kumimoji="1" lang="ja-JP" altLang="en-US" sz="2400" dirty="0">
                <a:solidFill>
                  <a:schemeClr val="tx1"/>
                </a:solidFill>
              </a:rPr>
              <a:t>には？</a:t>
            </a:r>
            <a:endParaRPr kumimoji="1" lang="en-US" altLang="ja-JP" sz="2400" dirty="0">
              <a:solidFill>
                <a:schemeClr val="tx1"/>
              </a:solidFill>
            </a:endParaRPr>
          </a:p>
          <a:p>
            <a:endParaRPr kumimoji="1" lang="ja-JP" altLang="en-US" dirty="0"/>
          </a:p>
        </p:txBody>
      </p:sp>
      <p:pic>
        <p:nvPicPr>
          <p:cNvPr id="24" name="図 23">
            <a:extLst>
              <a:ext uri="{FF2B5EF4-FFF2-40B4-BE49-F238E27FC236}">
                <a16:creationId xmlns:a16="http://schemas.microsoft.com/office/drawing/2014/main" id="{05FA8D4C-B012-9ADF-FA3F-0F11EFD19B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6742" y="3158616"/>
            <a:ext cx="4738561" cy="3221766"/>
          </a:xfrm>
          <a:prstGeom prst="rect">
            <a:avLst/>
          </a:prstGeom>
        </p:spPr>
      </p:pic>
    </p:spTree>
    <p:extLst>
      <p:ext uri="{BB962C8B-B14F-4D97-AF65-F5344CB8AC3E}">
        <p14:creationId xmlns:p14="http://schemas.microsoft.com/office/powerpoint/2010/main" val="234311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4AFAB-47B3-C199-9A15-D71BAB16A1AA}"/>
              </a:ext>
            </a:extLst>
          </p:cNvPr>
          <p:cNvSpPr>
            <a:spLocks noGrp="1"/>
          </p:cNvSpPr>
          <p:nvPr>
            <p:ph type="title"/>
          </p:nvPr>
        </p:nvSpPr>
        <p:spPr/>
        <p:txBody>
          <a:bodyPr>
            <a:normAutofit/>
          </a:bodyPr>
          <a:lstStyle/>
          <a:p>
            <a:r>
              <a:rPr kumimoji="1" lang="ja-JP" altLang="en-US" sz="4000" u="sng" dirty="0">
                <a:effectLst>
                  <a:outerShdw blurRad="38100" dist="38100" dir="2700000" algn="tl">
                    <a:srgbClr val="000000">
                      <a:alpha val="43137"/>
                    </a:srgbClr>
                  </a:outerShdw>
                </a:effectLst>
              </a:rPr>
              <a:t>コンセプト</a:t>
            </a:r>
          </a:p>
        </p:txBody>
      </p:sp>
      <p:sp>
        <p:nvSpPr>
          <p:cNvPr id="3" name="コンテンツ プレースホルダー 2">
            <a:extLst>
              <a:ext uri="{FF2B5EF4-FFF2-40B4-BE49-F238E27FC236}">
                <a16:creationId xmlns:a16="http://schemas.microsoft.com/office/drawing/2014/main" id="{A9ADC5E1-65EC-BD71-FCDD-175C4CF8EC40}"/>
              </a:ext>
            </a:extLst>
          </p:cNvPr>
          <p:cNvSpPr>
            <a:spLocks noGrp="1"/>
          </p:cNvSpPr>
          <p:nvPr>
            <p:ph idx="1"/>
          </p:nvPr>
        </p:nvSpPr>
        <p:spPr>
          <a:xfrm>
            <a:off x="1807029" y="1709057"/>
            <a:ext cx="9697583" cy="4202165"/>
          </a:xfrm>
        </p:spPr>
        <p:txBody>
          <a:bodyPr>
            <a:normAutofit/>
          </a:bodyPr>
          <a:lstStyle/>
          <a:p>
            <a:r>
              <a:rPr kumimoji="1" lang="ja-JP" altLang="en-US" sz="2800" dirty="0">
                <a:solidFill>
                  <a:schemeClr val="tx1"/>
                </a:solidFill>
              </a:rPr>
              <a:t>うるさすぎず静かすぎない場所で勉強したい人が学内で勉強に集中できるカフェのような空間</a:t>
            </a:r>
            <a:r>
              <a:rPr kumimoji="1" lang="en-US" altLang="ja-JP" sz="2800" dirty="0">
                <a:solidFill>
                  <a:schemeClr val="tx1"/>
                </a:solidFill>
              </a:rPr>
              <a:t>『</a:t>
            </a:r>
            <a:r>
              <a:rPr kumimoji="1" lang="ja-JP" altLang="en-US" sz="2800" dirty="0">
                <a:solidFill>
                  <a:schemeClr val="tx1"/>
                </a:solidFill>
                <a:highlight>
                  <a:srgbClr val="00FFFF"/>
                </a:highlight>
              </a:rPr>
              <a:t>公益カフェ</a:t>
            </a:r>
            <a:r>
              <a:rPr kumimoji="1" lang="en-US" altLang="ja-JP" sz="2800" dirty="0">
                <a:solidFill>
                  <a:schemeClr val="tx1"/>
                </a:solidFill>
              </a:rPr>
              <a:t>』</a:t>
            </a:r>
            <a:r>
              <a:rPr kumimoji="1" lang="ja-JP" altLang="en-US" sz="2800" dirty="0">
                <a:solidFill>
                  <a:schemeClr val="tx1"/>
                </a:solidFill>
              </a:rPr>
              <a:t>です。</a:t>
            </a:r>
            <a:endParaRPr kumimoji="1" lang="en-US" altLang="ja-JP" sz="2800" dirty="0">
              <a:solidFill>
                <a:schemeClr val="tx1"/>
              </a:solidFill>
            </a:endParaRPr>
          </a:p>
        </p:txBody>
      </p:sp>
      <p:pic>
        <p:nvPicPr>
          <p:cNvPr id="5" name="図 4">
            <a:extLst>
              <a:ext uri="{FF2B5EF4-FFF2-40B4-BE49-F238E27FC236}">
                <a16:creationId xmlns:a16="http://schemas.microsoft.com/office/drawing/2014/main" id="{AA3C784A-8735-0768-A277-39F615E592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55820" y="3195796"/>
            <a:ext cx="4738561" cy="3160583"/>
          </a:xfrm>
          <a:prstGeom prst="rect">
            <a:avLst/>
          </a:prstGeom>
        </p:spPr>
      </p:pic>
      <p:sp>
        <p:nvSpPr>
          <p:cNvPr id="6" name="テキスト ボックス 5">
            <a:extLst>
              <a:ext uri="{FF2B5EF4-FFF2-40B4-BE49-F238E27FC236}">
                <a16:creationId xmlns:a16="http://schemas.microsoft.com/office/drawing/2014/main" id="{70DBE02A-6203-F874-93E8-C81B71612F0C}"/>
              </a:ext>
            </a:extLst>
          </p:cNvPr>
          <p:cNvSpPr txBox="1"/>
          <p:nvPr/>
        </p:nvSpPr>
        <p:spPr>
          <a:xfrm>
            <a:off x="6564086" y="6356379"/>
            <a:ext cx="4738561" cy="230832"/>
          </a:xfrm>
          <a:prstGeom prst="rect">
            <a:avLst/>
          </a:prstGeom>
          <a:noFill/>
        </p:spPr>
        <p:txBody>
          <a:bodyPr wrap="square" rtlCol="0">
            <a:spAutoFit/>
          </a:bodyPr>
          <a:lstStyle/>
          <a:p>
            <a:r>
              <a:rPr lang="ja-JP" altLang="en-US" sz="900">
                <a:hlinkClick r:id="rId3" tooltip="https://www.flickr.com/photos/kimuchi583/10362097234/"/>
              </a:rPr>
              <a:t>この写真</a:t>
            </a:r>
            <a:r>
              <a:rPr lang="ja-JP" altLang="en-US" sz="900"/>
              <a:t> の作成者 不明な作成者 は </a:t>
            </a:r>
            <a:r>
              <a:rPr lang="ja-JP" altLang="en-US" sz="900">
                <a:hlinkClick r:id="rId4" tooltip="https://creativecommons.org/licenses/by-nc-nd/3.0/"/>
              </a:rPr>
              <a:t>CC BY-NC-ND</a:t>
            </a:r>
            <a:r>
              <a:rPr lang="ja-JP" altLang="en-US" sz="900"/>
              <a:t> のライセンスを許諾されています</a:t>
            </a:r>
          </a:p>
        </p:txBody>
      </p:sp>
    </p:spTree>
    <p:extLst>
      <p:ext uri="{BB962C8B-B14F-4D97-AF65-F5344CB8AC3E}">
        <p14:creationId xmlns:p14="http://schemas.microsoft.com/office/powerpoint/2010/main" val="84995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1282E-ED0D-BB85-0FD6-ADF957159846}"/>
              </a:ext>
            </a:extLst>
          </p:cNvPr>
          <p:cNvSpPr>
            <a:spLocks noGrp="1"/>
          </p:cNvSpPr>
          <p:nvPr>
            <p:ph type="title"/>
          </p:nvPr>
        </p:nvSpPr>
        <p:spPr/>
        <p:txBody>
          <a:bodyPr/>
          <a:lstStyle/>
          <a:p>
            <a:r>
              <a:rPr kumimoji="1" lang="ja-JP" altLang="en-US" u="sng" dirty="0">
                <a:effectLst>
                  <a:outerShdw blurRad="38100" dist="38100" dir="2700000" algn="tl">
                    <a:srgbClr val="000000">
                      <a:alpha val="43137"/>
                    </a:srgbClr>
                  </a:outerShdw>
                </a:effectLst>
              </a:rPr>
              <a:t>プロダクト</a:t>
            </a:r>
          </a:p>
        </p:txBody>
      </p:sp>
      <p:sp>
        <p:nvSpPr>
          <p:cNvPr id="3" name="コンテンツ プレースホルダー 2">
            <a:extLst>
              <a:ext uri="{FF2B5EF4-FFF2-40B4-BE49-F238E27FC236}">
                <a16:creationId xmlns:a16="http://schemas.microsoft.com/office/drawing/2014/main" id="{6C0E774A-3B3C-6CE5-A55B-5EA633CAC8B9}"/>
              </a:ext>
            </a:extLst>
          </p:cNvPr>
          <p:cNvSpPr>
            <a:spLocks noGrp="1"/>
          </p:cNvSpPr>
          <p:nvPr>
            <p:ph idx="1"/>
          </p:nvPr>
        </p:nvSpPr>
        <p:spPr/>
        <p:txBody>
          <a:bodyPr/>
          <a:lstStyle/>
          <a:p>
            <a:r>
              <a:rPr kumimoji="1" lang="ja-JP" altLang="en-US" sz="2400" dirty="0">
                <a:solidFill>
                  <a:schemeClr val="tx1"/>
                </a:solidFill>
              </a:rPr>
              <a:t>休憩スペース</a:t>
            </a:r>
            <a:endParaRPr kumimoji="1" lang="en-US" altLang="ja-JP" sz="2400" dirty="0">
              <a:solidFill>
                <a:schemeClr val="tx1"/>
              </a:solidFill>
            </a:endParaRPr>
          </a:p>
          <a:p>
            <a:r>
              <a:rPr lang="en-US" altLang="ja-JP" sz="2400" dirty="0">
                <a:solidFill>
                  <a:schemeClr val="tx1"/>
                </a:solidFill>
              </a:rPr>
              <a:t>BGM(</a:t>
            </a:r>
            <a:r>
              <a:rPr lang="ja-JP" altLang="en-US" sz="2400" dirty="0">
                <a:solidFill>
                  <a:schemeClr val="tx1"/>
                </a:solidFill>
              </a:rPr>
              <a:t>川のせせらぎ</a:t>
            </a:r>
            <a:r>
              <a:rPr lang="en-US" altLang="ja-JP" sz="2400" dirty="0">
                <a:solidFill>
                  <a:schemeClr val="tx1"/>
                </a:solidFill>
              </a:rPr>
              <a:t>)</a:t>
            </a:r>
          </a:p>
          <a:p>
            <a:r>
              <a:rPr lang="ja-JP" altLang="en-US" sz="2400" dirty="0">
                <a:solidFill>
                  <a:schemeClr val="tx1"/>
                </a:solidFill>
              </a:rPr>
              <a:t>暖かいオレンジの光</a:t>
            </a:r>
            <a:endParaRPr lang="en-US" altLang="ja-JP" sz="2400" dirty="0">
              <a:solidFill>
                <a:schemeClr val="tx1"/>
              </a:solidFill>
            </a:endParaRPr>
          </a:p>
          <a:p>
            <a:r>
              <a:rPr lang="en-US" altLang="ja-JP" sz="2400" dirty="0">
                <a:solidFill>
                  <a:schemeClr val="tx1"/>
                </a:solidFill>
              </a:rPr>
              <a:t>OPEN</a:t>
            </a:r>
            <a:r>
              <a:rPr lang="ja-JP" altLang="en-US" sz="2400" dirty="0">
                <a:solidFill>
                  <a:schemeClr val="tx1"/>
                </a:solidFill>
              </a:rPr>
              <a:t>、</a:t>
            </a:r>
            <a:r>
              <a:rPr lang="en-US" altLang="ja-JP" sz="2400" dirty="0">
                <a:solidFill>
                  <a:schemeClr val="tx1"/>
                </a:solidFill>
              </a:rPr>
              <a:t>CLOSE</a:t>
            </a:r>
            <a:r>
              <a:rPr lang="ja-JP" altLang="en-US" sz="2400" dirty="0">
                <a:solidFill>
                  <a:schemeClr val="tx1"/>
                </a:solidFill>
              </a:rPr>
              <a:t>の札</a:t>
            </a:r>
            <a:endParaRPr lang="en-US" altLang="ja-JP" sz="2400" dirty="0">
              <a:solidFill>
                <a:schemeClr val="tx1"/>
              </a:solidFill>
            </a:endParaRPr>
          </a:p>
          <a:p>
            <a:r>
              <a:rPr lang="ja-JP" altLang="en-US" sz="2400" dirty="0">
                <a:solidFill>
                  <a:schemeClr val="tx1"/>
                </a:solidFill>
              </a:rPr>
              <a:t>ウォーターサーバー</a:t>
            </a:r>
            <a:endParaRPr lang="en-US" altLang="ja-JP" sz="2400" dirty="0">
              <a:solidFill>
                <a:schemeClr val="tx1"/>
              </a:solidFill>
            </a:endParaRPr>
          </a:p>
          <a:p>
            <a:r>
              <a:rPr lang="ja-JP" altLang="en-US" sz="2400" dirty="0">
                <a:solidFill>
                  <a:schemeClr val="tx1"/>
                </a:solidFill>
              </a:rPr>
              <a:t>椅子や机を同一色で統一</a:t>
            </a:r>
            <a:endParaRPr lang="en-US" altLang="ja-JP" sz="2400" dirty="0">
              <a:solidFill>
                <a:schemeClr val="tx1"/>
              </a:solidFill>
            </a:endParaRPr>
          </a:p>
          <a:p>
            <a:endParaRPr lang="en-US" altLang="ja-JP" dirty="0"/>
          </a:p>
        </p:txBody>
      </p:sp>
      <p:pic>
        <p:nvPicPr>
          <p:cNvPr id="11" name="図 10">
            <a:extLst>
              <a:ext uri="{FF2B5EF4-FFF2-40B4-BE49-F238E27FC236}">
                <a16:creationId xmlns:a16="http://schemas.microsoft.com/office/drawing/2014/main" id="{46AF8DAE-10E0-8D8B-4322-A6EE6B9252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09657" y="855471"/>
            <a:ext cx="3856987" cy="2556258"/>
          </a:xfrm>
          <a:prstGeom prst="rect">
            <a:avLst/>
          </a:prstGeom>
        </p:spPr>
      </p:pic>
      <p:pic>
        <p:nvPicPr>
          <p:cNvPr id="14" name="図 13">
            <a:extLst>
              <a:ext uri="{FF2B5EF4-FFF2-40B4-BE49-F238E27FC236}">
                <a16:creationId xmlns:a16="http://schemas.microsoft.com/office/drawing/2014/main" id="{31D04F32-7339-C4FD-9A00-10BE5E937B1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12326" y="3742947"/>
            <a:ext cx="3592286" cy="2709183"/>
          </a:xfrm>
          <a:prstGeom prst="rect">
            <a:avLst/>
          </a:prstGeom>
        </p:spPr>
      </p:pic>
    </p:spTree>
    <p:extLst>
      <p:ext uri="{BB962C8B-B14F-4D97-AF65-F5344CB8AC3E}">
        <p14:creationId xmlns:p14="http://schemas.microsoft.com/office/powerpoint/2010/main" val="47330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3EE3ACB-D7C1-BDAE-B31B-0C2A2BC60BFF}"/>
              </a:ext>
            </a:extLst>
          </p:cNvPr>
          <p:cNvSpPr/>
          <p:nvPr/>
        </p:nvSpPr>
        <p:spPr>
          <a:xfrm>
            <a:off x="0" y="-10889"/>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BLIND</a:t>
            </a:r>
            <a:r>
              <a:rPr kumimoji="1" lang="ja-JP" altLang="en-US" sz="2400" dirty="0"/>
              <a:t>　</a:t>
            </a:r>
            <a:r>
              <a:rPr kumimoji="1" lang="en-US" altLang="ja-JP" sz="2400" dirty="0"/>
              <a:t>SHUTTER</a:t>
            </a:r>
            <a:endParaRPr kumimoji="1" lang="ja-JP" altLang="en-US" sz="2400" dirty="0"/>
          </a:p>
        </p:txBody>
      </p:sp>
      <p:sp>
        <p:nvSpPr>
          <p:cNvPr id="5" name="正方形/長方形 4">
            <a:extLst>
              <a:ext uri="{FF2B5EF4-FFF2-40B4-BE49-F238E27FC236}">
                <a16:creationId xmlns:a16="http://schemas.microsoft.com/office/drawing/2014/main" id="{F7A40425-5923-497D-BC29-6F3814CDFB0D}"/>
              </a:ext>
            </a:extLst>
          </p:cNvPr>
          <p:cNvSpPr/>
          <p:nvPr/>
        </p:nvSpPr>
        <p:spPr>
          <a:xfrm>
            <a:off x="0" y="0"/>
            <a:ext cx="2667000" cy="1687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ENTER</a:t>
            </a:r>
            <a:endParaRPr kumimoji="1" lang="ja-JP" altLang="en-US" sz="2400" dirty="0"/>
          </a:p>
        </p:txBody>
      </p:sp>
      <p:sp>
        <p:nvSpPr>
          <p:cNvPr id="6" name="正方形/長方形 5">
            <a:extLst>
              <a:ext uri="{FF2B5EF4-FFF2-40B4-BE49-F238E27FC236}">
                <a16:creationId xmlns:a16="http://schemas.microsoft.com/office/drawing/2014/main" id="{7C40E1A2-502B-C149-56D9-7436A453DF3E}"/>
              </a:ext>
            </a:extLst>
          </p:cNvPr>
          <p:cNvSpPr/>
          <p:nvPr/>
        </p:nvSpPr>
        <p:spPr>
          <a:xfrm>
            <a:off x="6672943" y="4593771"/>
            <a:ext cx="1719943" cy="22642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REST</a:t>
            </a:r>
          </a:p>
          <a:p>
            <a:pPr algn="ctr"/>
            <a:r>
              <a:rPr kumimoji="1" lang="en-US" altLang="ja-JP" sz="2400" dirty="0"/>
              <a:t>SPACE</a:t>
            </a:r>
            <a:endParaRPr kumimoji="1" lang="ja-JP" altLang="en-US" sz="2400" dirty="0"/>
          </a:p>
        </p:txBody>
      </p:sp>
      <p:sp>
        <p:nvSpPr>
          <p:cNvPr id="7" name="正方形/長方形 6">
            <a:extLst>
              <a:ext uri="{FF2B5EF4-FFF2-40B4-BE49-F238E27FC236}">
                <a16:creationId xmlns:a16="http://schemas.microsoft.com/office/drawing/2014/main" id="{F84C0B7E-7A84-10D1-5C83-D28441FD1130}"/>
              </a:ext>
            </a:extLst>
          </p:cNvPr>
          <p:cNvSpPr/>
          <p:nvPr/>
        </p:nvSpPr>
        <p:spPr>
          <a:xfrm>
            <a:off x="9612086" y="4593771"/>
            <a:ext cx="1861457" cy="22642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REST</a:t>
            </a:r>
          </a:p>
          <a:p>
            <a:pPr algn="ctr"/>
            <a:r>
              <a:rPr kumimoji="1" lang="en-US" altLang="ja-JP" sz="2400" dirty="0"/>
              <a:t>SPACE</a:t>
            </a:r>
            <a:endParaRPr kumimoji="1" lang="ja-JP" altLang="en-US" sz="2400" dirty="0"/>
          </a:p>
        </p:txBody>
      </p:sp>
      <p:sp>
        <p:nvSpPr>
          <p:cNvPr id="8" name="正方形/長方形 7">
            <a:extLst>
              <a:ext uri="{FF2B5EF4-FFF2-40B4-BE49-F238E27FC236}">
                <a16:creationId xmlns:a16="http://schemas.microsoft.com/office/drawing/2014/main" id="{B8E88191-E814-E578-377D-0067A58A7445}"/>
              </a:ext>
            </a:extLst>
          </p:cNvPr>
          <p:cNvSpPr/>
          <p:nvPr/>
        </p:nvSpPr>
        <p:spPr>
          <a:xfrm>
            <a:off x="3886199" y="0"/>
            <a:ext cx="3331029" cy="5660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COUNTER</a:t>
            </a:r>
            <a:endParaRPr kumimoji="1" lang="ja-JP" altLang="en-US" sz="2400" dirty="0"/>
          </a:p>
        </p:txBody>
      </p:sp>
      <p:sp>
        <p:nvSpPr>
          <p:cNvPr id="9" name="フローチャート: 結合子 8">
            <a:extLst>
              <a:ext uri="{FF2B5EF4-FFF2-40B4-BE49-F238E27FC236}">
                <a16:creationId xmlns:a16="http://schemas.microsoft.com/office/drawing/2014/main" id="{E2FC8E96-5B69-244D-F280-1B37BD523E1E}"/>
              </a:ext>
            </a:extLst>
          </p:cNvPr>
          <p:cNvSpPr/>
          <p:nvPr/>
        </p:nvSpPr>
        <p:spPr>
          <a:xfrm>
            <a:off x="7358743" y="76200"/>
            <a:ext cx="653143" cy="566057"/>
          </a:xfrm>
          <a:prstGeom prst="flowChartConnector">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W</a:t>
            </a:r>
            <a:r>
              <a:rPr kumimoji="1" lang="ja-JP" altLang="en-US" dirty="0"/>
              <a:t>ｓ</a:t>
            </a:r>
          </a:p>
        </p:txBody>
      </p:sp>
      <p:sp>
        <p:nvSpPr>
          <p:cNvPr id="10" name="フローチャート: 結合子 9">
            <a:extLst>
              <a:ext uri="{FF2B5EF4-FFF2-40B4-BE49-F238E27FC236}">
                <a16:creationId xmlns:a16="http://schemas.microsoft.com/office/drawing/2014/main" id="{CA015123-EC3C-A8B0-1461-C90BB5FC580C}"/>
              </a:ext>
            </a:extLst>
          </p:cNvPr>
          <p:cNvSpPr/>
          <p:nvPr/>
        </p:nvSpPr>
        <p:spPr>
          <a:xfrm>
            <a:off x="6047014" y="1583871"/>
            <a:ext cx="1251857" cy="1240972"/>
          </a:xfrm>
          <a:prstGeom prst="flowChartConnector">
            <a:avLst/>
          </a:prstGeom>
          <a:solidFill>
            <a:schemeClr val="accent1">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フローチャート: 結合子 10">
            <a:extLst>
              <a:ext uri="{FF2B5EF4-FFF2-40B4-BE49-F238E27FC236}">
                <a16:creationId xmlns:a16="http://schemas.microsoft.com/office/drawing/2014/main" id="{782615D9-4F66-99BB-A3ED-CE18C06841F9}"/>
              </a:ext>
            </a:extLst>
          </p:cNvPr>
          <p:cNvSpPr/>
          <p:nvPr/>
        </p:nvSpPr>
        <p:spPr>
          <a:xfrm>
            <a:off x="9138555" y="2552698"/>
            <a:ext cx="1382486" cy="1360714"/>
          </a:xfrm>
          <a:prstGeom prst="flowChartConnector">
            <a:avLst/>
          </a:prstGeom>
          <a:solidFill>
            <a:schemeClr val="accent1">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フローチャート: 結合子 11">
            <a:extLst>
              <a:ext uri="{FF2B5EF4-FFF2-40B4-BE49-F238E27FC236}">
                <a16:creationId xmlns:a16="http://schemas.microsoft.com/office/drawing/2014/main" id="{4B616D2B-0500-FA0B-EA4D-0F36D656727A}"/>
              </a:ext>
            </a:extLst>
          </p:cNvPr>
          <p:cNvSpPr/>
          <p:nvPr/>
        </p:nvSpPr>
        <p:spPr>
          <a:xfrm>
            <a:off x="8714014" y="957939"/>
            <a:ext cx="1382486" cy="1360714"/>
          </a:xfrm>
          <a:prstGeom prst="flowChartConnector">
            <a:avLst/>
          </a:prstGeom>
          <a:solidFill>
            <a:schemeClr val="accent1">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フローチャート: 結合子 12">
            <a:extLst>
              <a:ext uri="{FF2B5EF4-FFF2-40B4-BE49-F238E27FC236}">
                <a16:creationId xmlns:a16="http://schemas.microsoft.com/office/drawing/2014/main" id="{8CE25707-F29F-4C8E-E900-AF36F3E03511}"/>
              </a:ext>
            </a:extLst>
          </p:cNvPr>
          <p:cNvSpPr/>
          <p:nvPr/>
        </p:nvSpPr>
        <p:spPr>
          <a:xfrm>
            <a:off x="3698340" y="2318653"/>
            <a:ext cx="1251856" cy="1240972"/>
          </a:xfrm>
          <a:prstGeom prst="flowChartConnector">
            <a:avLst/>
          </a:prstGeom>
          <a:solidFill>
            <a:schemeClr val="accent1">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C7BF57A7-AE5F-801D-17E8-ACFF1ADF63FE}"/>
              </a:ext>
            </a:extLst>
          </p:cNvPr>
          <p:cNvCxnSpPr>
            <a:cxnSpLocks/>
          </p:cNvCxnSpPr>
          <p:nvPr/>
        </p:nvCxnSpPr>
        <p:spPr>
          <a:xfrm>
            <a:off x="5736771" y="4278086"/>
            <a:ext cx="64552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564239B-6D71-3FD9-BB57-A307616B2705}"/>
              </a:ext>
            </a:extLst>
          </p:cNvPr>
          <p:cNvCxnSpPr>
            <a:cxnSpLocks/>
          </p:cNvCxnSpPr>
          <p:nvPr/>
        </p:nvCxnSpPr>
        <p:spPr>
          <a:xfrm>
            <a:off x="5736771" y="4201886"/>
            <a:ext cx="0" cy="2656114"/>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フローチャート: 結合子 26">
            <a:extLst>
              <a:ext uri="{FF2B5EF4-FFF2-40B4-BE49-F238E27FC236}">
                <a16:creationId xmlns:a16="http://schemas.microsoft.com/office/drawing/2014/main" id="{934EC30E-7EF8-D30C-0722-B9B6FDF0BD46}"/>
              </a:ext>
            </a:extLst>
          </p:cNvPr>
          <p:cNvSpPr/>
          <p:nvPr/>
        </p:nvSpPr>
        <p:spPr>
          <a:xfrm>
            <a:off x="4299866" y="917120"/>
            <a:ext cx="1251847" cy="1240972"/>
          </a:xfrm>
          <a:prstGeom prst="flowChartConnector">
            <a:avLst/>
          </a:prstGeom>
          <a:solidFill>
            <a:schemeClr val="accent1">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フローチャート: 結合子 27">
            <a:extLst>
              <a:ext uri="{FF2B5EF4-FFF2-40B4-BE49-F238E27FC236}">
                <a16:creationId xmlns:a16="http://schemas.microsoft.com/office/drawing/2014/main" id="{FB9D7E0C-64A2-5124-3B2F-1770809013F2}"/>
              </a:ext>
            </a:extLst>
          </p:cNvPr>
          <p:cNvSpPr/>
          <p:nvPr/>
        </p:nvSpPr>
        <p:spPr>
          <a:xfrm>
            <a:off x="10542814" y="1518557"/>
            <a:ext cx="1219200" cy="1240972"/>
          </a:xfrm>
          <a:prstGeom prst="flowChartConnector">
            <a:avLst/>
          </a:prstGeom>
          <a:solidFill>
            <a:schemeClr val="accent1">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D05602C6-6DE0-5D1F-9ABF-998A329138D1}"/>
              </a:ext>
            </a:extLst>
          </p:cNvPr>
          <p:cNvSpPr/>
          <p:nvPr/>
        </p:nvSpPr>
        <p:spPr>
          <a:xfrm>
            <a:off x="8273143" y="0"/>
            <a:ext cx="3918857" cy="642255"/>
          </a:xfrm>
          <a:prstGeom prst="rect">
            <a:avLst/>
          </a:prstGeom>
          <a:solidFill>
            <a:schemeClr val="accent1">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3773F1E5-24ED-9DF9-2BA1-B098559F3D9F}"/>
              </a:ext>
            </a:extLst>
          </p:cNvPr>
          <p:cNvSpPr/>
          <p:nvPr/>
        </p:nvSpPr>
        <p:spPr>
          <a:xfrm>
            <a:off x="438167" y="4071257"/>
            <a:ext cx="1790666" cy="2362200"/>
          </a:xfrm>
          <a:prstGeom prst="rect">
            <a:avLst/>
          </a:prstGeom>
          <a:solidFill>
            <a:schemeClr val="accent1">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C9961F2-128D-46F4-0329-434045170754}"/>
              </a:ext>
            </a:extLst>
          </p:cNvPr>
          <p:cNvSpPr/>
          <p:nvPr/>
        </p:nvSpPr>
        <p:spPr>
          <a:xfrm>
            <a:off x="3165004" y="4071256"/>
            <a:ext cx="1785192" cy="2332266"/>
          </a:xfrm>
          <a:prstGeom prst="rect">
            <a:avLst/>
          </a:prstGeom>
          <a:solidFill>
            <a:schemeClr val="accent1">
              <a:lumMod val="60000"/>
              <a:lumOff val="4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705594D0-57EE-31EC-753F-585FA178F15E}"/>
              </a:ext>
            </a:extLst>
          </p:cNvPr>
          <p:cNvCxnSpPr>
            <a:cxnSpLocks/>
          </p:cNvCxnSpPr>
          <p:nvPr/>
        </p:nvCxnSpPr>
        <p:spPr>
          <a:xfrm>
            <a:off x="6523347" y="3559625"/>
            <a:ext cx="693881" cy="718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454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厳選】京都のおしゃれなスタバ6選｜和の雰囲気やモダンな雰囲気を味わいたい方にぴったり - ここと｜滋賀・京都のローカルメディア">
            <a:extLst>
              <a:ext uri="{FF2B5EF4-FFF2-40B4-BE49-F238E27FC236}">
                <a16:creationId xmlns:a16="http://schemas.microsoft.com/office/drawing/2014/main" id="{1A5B6C52-CEDF-04C1-0C47-2080AF4DF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486" y="1095498"/>
            <a:ext cx="9116985" cy="500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ED14BDE-AE58-1412-B649-DBF59F5D80FE}"/>
              </a:ext>
            </a:extLst>
          </p:cNvPr>
          <p:cNvSpPr>
            <a:spLocks noGrp="1"/>
          </p:cNvSpPr>
          <p:nvPr>
            <p:ph type="title"/>
          </p:nvPr>
        </p:nvSpPr>
        <p:spPr>
          <a:xfrm>
            <a:off x="1132114" y="609601"/>
            <a:ext cx="10372497" cy="990600"/>
          </a:xfrm>
        </p:spPr>
        <p:txBody>
          <a:bodyPr>
            <a:normAutofit/>
          </a:bodyPr>
          <a:lstStyle/>
          <a:p>
            <a:r>
              <a:rPr lang="ja-JP" altLang="en-US" sz="3600" u="sng" dirty="0">
                <a:effectLst>
                  <a:outerShdw blurRad="38100" dist="38100" dir="2700000" algn="tl">
                    <a:srgbClr val="000000">
                      <a:alpha val="43137"/>
                    </a:srgbClr>
                  </a:outerShdw>
                </a:effectLst>
              </a:rPr>
              <a:t>期待される効果</a:t>
            </a:r>
          </a:p>
        </p:txBody>
      </p:sp>
      <p:sp>
        <p:nvSpPr>
          <p:cNvPr id="4" name="テキスト プレースホルダー 3">
            <a:extLst>
              <a:ext uri="{FF2B5EF4-FFF2-40B4-BE49-F238E27FC236}">
                <a16:creationId xmlns:a16="http://schemas.microsoft.com/office/drawing/2014/main" id="{69CC7167-A3C2-4DD8-16D6-674DE35D0E9F}"/>
              </a:ext>
            </a:extLst>
          </p:cNvPr>
          <p:cNvSpPr>
            <a:spLocks noGrp="1"/>
          </p:cNvSpPr>
          <p:nvPr>
            <p:ph type="body" idx="1"/>
          </p:nvPr>
        </p:nvSpPr>
        <p:spPr>
          <a:xfrm>
            <a:off x="1360714" y="696687"/>
            <a:ext cx="10372497" cy="5300309"/>
          </a:xfrm>
        </p:spPr>
        <p:txBody>
          <a:bodyPr/>
          <a:lstStyle/>
          <a:p>
            <a:r>
              <a:rPr lang="ja-JP" altLang="en-US" sz="2800" dirty="0">
                <a:solidFill>
                  <a:schemeClr val="tx1">
                    <a:lumMod val="95000"/>
                    <a:lumOff val="5000"/>
                  </a:schemeClr>
                </a:solidFill>
              </a:rPr>
              <a:t>学校にカフェのような空間ができることで、</a:t>
            </a:r>
            <a:r>
              <a:rPr lang="ja-JP" altLang="en-US" sz="2800" dirty="0">
                <a:solidFill>
                  <a:schemeClr val="tx1">
                    <a:lumMod val="95000"/>
                    <a:lumOff val="5000"/>
                  </a:schemeClr>
                </a:solidFill>
                <a:highlight>
                  <a:srgbClr val="00FFFF"/>
                </a:highlight>
              </a:rPr>
              <a:t>モチベーションを得ながら勉強に集中することができる。</a:t>
            </a:r>
            <a:endParaRPr lang="en-US" altLang="ja-JP" sz="2800" dirty="0">
              <a:solidFill>
                <a:schemeClr val="tx1">
                  <a:lumMod val="95000"/>
                  <a:lumOff val="5000"/>
                </a:schemeClr>
              </a:solidFill>
              <a:highlight>
                <a:srgbClr val="00FFFF"/>
              </a:highlight>
            </a:endParaRPr>
          </a:p>
          <a:p>
            <a:endParaRPr lang="en-US" altLang="ja-JP" dirty="0"/>
          </a:p>
          <a:p>
            <a:r>
              <a:rPr lang="ja-JP" altLang="en-US" sz="2800" dirty="0">
                <a:solidFill>
                  <a:schemeClr val="tx1">
                    <a:lumMod val="95000"/>
                    <a:lumOff val="5000"/>
                  </a:schemeClr>
                </a:solidFill>
              </a:rPr>
              <a:t>カフェ特有の環境やリラックススペースによって、</a:t>
            </a:r>
            <a:r>
              <a:rPr lang="ja-JP" altLang="en-US" sz="2800" dirty="0">
                <a:solidFill>
                  <a:schemeClr val="tx1">
                    <a:lumMod val="95000"/>
                    <a:lumOff val="5000"/>
                  </a:schemeClr>
                </a:solidFill>
                <a:highlight>
                  <a:srgbClr val="00FFFF"/>
                </a:highlight>
              </a:rPr>
              <a:t>無理せず効率的に勉強に取り組むことができる。</a:t>
            </a:r>
            <a:endParaRPr lang="en-US" altLang="ja-JP" sz="2800" dirty="0">
              <a:solidFill>
                <a:schemeClr val="tx1">
                  <a:lumMod val="95000"/>
                  <a:lumOff val="5000"/>
                </a:schemeClr>
              </a:solidFill>
              <a:highlight>
                <a:srgbClr val="00FFFF"/>
              </a:highlight>
            </a:endParaRPr>
          </a:p>
        </p:txBody>
      </p:sp>
    </p:spTree>
    <p:extLst>
      <p:ext uri="{BB962C8B-B14F-4D97-AF65-F5344CB8AC3E}">
        <p14:creationId xmlns:p14="http://schemas.microsoft.com/office/powerpoint/2010/main" val="377813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F5F6FB8-EB5B-0653-6B51-261F6E05DE8D}"/>
              </a:ext>
            </a:extLst>
          </p:cNvPr>
          <p:cNvSpPr>
            <a:spLocks noGrp="1"/>
          </p:cNvSpPr>
          <p:nvPr>
            <p:ph type="title"/>
          </p:nvPr>
        </p:nvSpPr>
        <p:spPr>
          <a:xfrm>
            <a:off x="2527610" y="2788555"/>
            <a:ext cx="8911687" cy="1280890"/>
          </a:xfrm>
        </p:spPr>
        <p:txBody>
          <a:bodyPr>
            <a:normAutofit/>
          </a:bodyPr>
          <a:lstStyle/>
          <a:p>
            <a:r>
              <a:rPr lang="ja-JP" altLang="en-US" sz="5400" dirty="0">
                <a:effectLst>
                  <a:outerShdw blurRad="38100" dist="38100" dir="2700000" algn="tl">
                    <a:srgbClr val="000000">
                      <a:alpha val="43137"/>
                    </a:srgbClr>
                  </a:outerShdw>
                </a:effectLst>
              </a:rPr>
              <a:t>ありがとうございました</a:t>
            </a:r>
          </a:p>
        </p:txBody>
      </p:sp>
    </p:spTree>
    <p:extLst>
      <p:ext uri="{BB962C8B-B14F-4D97-AF65-F5344CB8AC3E}">
        <p14:creationId xmlns:p14="http://schemas.microsoft.com/office/powerpoint/2010/main" val="3035138435"/>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133</TotalTime>
  <Words>238</Words>
  <Application>Microsoft Office PowerPoint</Application>
  <PresentationFormat>ワイド画面</PresentationFormat>
  <Paragraphs>37</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Arial</vt:lpstr>
      <vt:lpstr>Century Gothic</vt:lpstr>
      <vt:lpstr>Wingdings 3</vt:lpstr>
      <vt:lpstr>ウィスプ</vt:lpstr>
      <vt:lpstr>  </vt:lpstr>
      <vt:lpstr>現状</vt:lpstr>
      <vt:lpstr>PowerPoint プレゼンテーション</vt:lpstr>
      <vt:lpstr>コンセプト</vt:lpstr>
      <vt:lpstr>プロダクト</vt:lpstr>
      <vt:lpstr>PowerPoint プレゼンテーション</vt:lpstr>
      <vt:lpstr>PowerPoint プレゼンテーション</vt:lpstr>
      <vt:lpstr>期待される効果</vt:lpstr>
      <vt:lpstr>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心 青木</dc:creator>
  <cp:lastModifiedBy>心 青木</cp:lastModifiedBy>
  <cp:revision>1</cp:revision>
  <dcterms:created xsi:type="dcterms:W3CDTF">2024-05-26T01:24:29Z</dcterms:created>
  <dcterms:modified xsi:type="dcterms:W3CDTF">2024-05-26T03:38:20Z</dcterms:modified>
</cp:coreProperties>
</file>